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41"/>
  </p:notesMasterIdLst>
  <p:sldIdLst>
    <p:sldId id="256" r:id="rId3"/>
    <p:sldId id="257" r:id="rId4"/>
    <p:sldId id="258" r:id="rId5"/>
    <p:sldId id="259" r:id="rId6"/>
    <p:sldId id="317" r:id="rId7"/>
    <p:sldId id="264" r:id="rId8"/>
    <p:sldId id="318" r:id="rId9"/>
    <p:sldId id="322" r:id="rId10"/>
    <p:sldId id="320" r:id="rId11"/>
    <p:sldId id="261" r:id="rId12"/>
    <p:sldId id="321" r:id="rId13"/>
    <p:sldId id="263" r:id="rId14"/>
    <p:sldId id="340" r:id="rId15"/>
    <p:sldId id="326" r:id="rId16"/>
    <p:sldId id="327" r:id="rId17"/>
    <p:sldId id="328" r:id="rId18"/>
    <p:sldId id="329" r:id="rId19"/>
    <p:sldId id="330" r:id="rId20"/>
    <p:sldId id="338" r:id="rId21"/>
    <p:sldId id="336" r:id="rId22"/>
    <p:sldId id="269" r:id="rId23"/>
    <p:sldId id="337" r:id="rId24"/>
    <p:sldId id="333" r:id="rId25"/>
    <p:sldId id="334" r:id="rId26"/>
    <p:sldId id="339" r:id="rId27"/>
    <p:sldId id="265" r:id="rId28"/>
    <p:sldId id="342" r:id="rId29"/>
    <p:sldId id="346" r:id="rId30"/>
    <p:sldId id="344" r:id="rId31"/>
    <p:sldId id="343" r:id="rId32"/>
    <p:sldId id="345" r:id="rId33"/>
    <p:sldId id="331" r:id="rId34"/>
    <p:sldId id="332" r:id="rId35"/>
    <p:sldId id="271" r:id="rId36"/>
    <p:sldId id="311" r:id="rId37"/>
    <p:sldId id="335" r:id="rId38"/>
    <p:sldId id="267" r:id="rId39"/>
    <p:sldId id="315" r:id="rId40"/>
  </p:sldIdLst>
  <p:sldSz cx="9144000" cy="5143500" type="screen16x9"/>
  <p:notesSz cx="6858000" cy="9144000"/>
  <p:embeddedFontLst>
    <p:embeddedFont>
      <p:font typeface="Raleway" panose="020B0604020202020204" charset="0"/>
      <p:regular r:id="rId42"/>
      <p:bold r:id="rId43"/>
      <p:italic r:id="rId44"/>
      <p:boldItalic r:id="rId45"/>
    </p:embeddedFont>
    <p:embeddedFont>
      <p:font typeface="Oswald" panose="020B0604020202020204" charset="0"/>
      <p:regular r:id="rId46"/>
      <p:bold r:id="rId47"/>
    </p:embeddedFont>
    <p:embeddedFont>
      <p:font typeface="Comfortaa" panose="020B0604020202020204" charset="0"/>
      <p:regular r:id="rId48"/>
      <p:bold r:id="rId49"/>
    </p:embeddedFont>
    <p:embeddedFont>
      <p:font typeface="Calibri" panose="020F0502020204030204" pitchFamily="34" charset="0"/>
      <p:regular r:id="rId50"/>
      <p:bold r:id="rId51"/>
      <p:italic r:id="rId52"/>
      <p:boldItalic r:id="rId53"/>
    </p:embeddedFont>
    <p:embeddedFont>
      <p:font typeface="Bahnschrift" panose="020B0502040204020203" pitchFamily="34" charset="0"/>
      <p:regular r:id="rId54"/>
      <p:bold r:id="rId55"/>
    </p:embeddedFont>
    <p:embeddedFont>
      <p:font typeface="Source Code Pro" panose="020B0604020202020204" charset="0"/>
      <p:regular r:id="rId56"/>
      <p:bold r:id="rId57"/>
      <p:italic r:id="rId58"/>
      <p:boldItalic r:id="rId59"/>
    </p:embeddedFont>
    <p:embeddedFont>
      <p:font typeface="Lato" panose="020B0604020202020204" charset="0"/>
      <p:regular r:id="rId60"/>
      <p:bold r:id="rId61"/>
      <p:italic r:id="rId62"/>
      <p:boldItalic r:id="rId63"/>
    </p:embeddedFont>
    <p:embeddedFont>
      <p:font typeface="Roboto"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3300"/>
    <a:srgbClr val="FFCC00"/>
    <a:srgbClr val="FF9900"/>
    <a:srgbClr val="0099FF"/>
    <a:srgbClr val="6699FF"/>
    <a:srgbClr val="00CC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9.fntdata"/><Relationship Id="rId55"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B7E9F-F6B2-48E9-A5E6-BF8EC1F0AD61}" type="doc">
      <dgm:prSet loTypeId="urn:diagrams.loki3.com/BracketList" loCatId="list" qsTypeId="urn:microsoft.com/office/officeart/2005/8/quickstyle/simple1" qsCatId="simple" csTypeId="urn:microsoft.com/office/officeart/2005/8/colors/colorful4" csCatId="colorful" phldr="1"/>
      <dgm:spPr/>
      <dgm:t>
        <a:bodyPr/>
        <a:lstStyle/>
        <a:p>
          <a:endParaRPr lang="en-US"/>
        </a:p>
      </dgm:t>
    </dgm:pt>
    <dgm:pt modelId="{CD82CE5F-3FCA-4467-BE39-084A4D2A63C4}">
      <dgm:prSet phldrT="[Text]"/>
      <dgm:spPr/>
      <dgm:t>
        <a:bodyPr/>
        <a:lstStyle/>
        <a:p>
          <a:pPr algn="ctr">
            <a:lnSpc>
              <a:spcPct val="150000"/>
            </a:lnSpc>
          </a:pPr>
          <a:endParaRPr lang="en-US" dirty="0"/>
        </a:p>
      </dgm:t>
    </dgm:pt>
    <dgm:pt modelId="{70195B94-5F7A-4528-A452-411DC5FD3684}" type="parTrans" cxnId="{9885EDAB-AEA8-4399-9953-D2DF9A236485}">
      <dgm:prSet/>
      <dgm:spPr/>
      <dgm:t>
        <a:bodyPr/>
        <a:lstStyle/>
        <a:p>
          <a:endParaRPr lang="en-US"/>
        </a:p>
      </dgm:t>
    </dgm:pt>
    <dgm:pt modelId="{27667FA8-8553-4649-9E44-D73BFE3422B2}" type="sibTrans" cxnId="{9885EDAB-AEA8-4399-9953-D2DF9A236485}">
      <dgm:prSet/>
      <dgm:spPr/>
      <dgm:t>
        <a:bodyPr/>
        <a:lstStyle/>
        <a:p>
          <a:endParaRPr lang="en-US"/>
        </a:p>
      </dgm:t>
    </dgm:pt>
    <dgm:pt modelId="{E3E52834-24CB-458B-8E77-5B0E57F74993}">
      <dgm:prSet phldrT="[Text]"/>
      <dgm:spPr/>
      <dgm:t>
        <a:bodyPr/>
        <a:lstStyle/>
        <a:p>
          <a:pPr algn="ctr">
            <a:lnSpc>
              <a:spcPct val="150000"/>
            </a:lnSpc>
          </a:pPr>
          <a:r>
            <a:rPr lang="en-US" smtClean="0"/>
            <a:t>Training</a:t>
          </a:r>
          <a:endParaRPr lang="en-US" dirty="0"/>
        </a:p>
      </dgm:t>
    </dgm:pt>
    <dgm:pt modelId="{A9AC453F-70F8-4ACD-9132-45EF10C13B46}" type="parTrans" cxnId="{9CCA1E06-1AAE-4F53-891A-9102934B529E}">
      <dgm:prSet/>
      <dgm:spPr/>
      <dgm:t>
        <a:bodyPr/>
        <a:lstStyle/>
        <a:p>
          <a:endParaRPr lang="en-US"/>
        </a:p>
      </dgm:t>
    </dgm:pt>
    <dgm:pt modelId="{2C917080-02C4-46A3-A70E-BD8CAB08D5EE}" type="sibTrans" cxnId="{9CCA1E06-1AAE-4F53-891A-9102934B529E}">
      <dgm:prSet/>
      <dgm:spPr/>
      <dgm:t>
        <a:bodyPr/>
        <a:lstStyle/>
        <a:p>
          <a:endParaRPr lang="en-US"/>
        </a:p>
      </dgm:t>
    </dgm:pt>
    <dgm:pt modelId="{ECB45B7F-B068-465A-8FB2-6D1E36E3B46B}">
      <dgm:prSet phldrT="[Text]"/>
      <dgm:spPr/>
      <dgm:t>
        <a:bodyPr/>
        <a:lstStyle/>
        <a:p>
          <a:pPr algn="ctr">
            <a:lnSpc>
              <a:spcPct val="150000"/>
            </a:lnSpc>
          </a:pPr>
          <a:endParaRPr lang="en-US" dirty="0"/>
        </a:p>
      </dgm:t>
    </dgm:pt>
    <dgm:pt modelId="{A96EBD29-62D0-4852-BDD8-EDB168A5C479}" type="sibTrans" cxnId="{22E3EAB6-066D-433E-8291-96D493380ADF}">
      <dgm:prSet/>
      <dgm:spPr/>
      <dgm:t>
        <a:bodyPr/>
        <a:lstStyle/>
        <a:p>
          <a:endParaRPr lang="en-US"/>
        </a:p>
      </dgm:t>
    </dgm:pt>
    <dgm:pt modelId="{6E6A4BA7-FE4D-450E-BE5E-42FA49D5EA60}" type="parTrans" cxnId="{22E3EAB6-066D-433E-8291-96D493380ADF}">
      <dgm:prSet/>
      <dgm:spPr/>
      <dgm:t>
        <a:bodyPr/>
        <a:lstStyle/>
        <a:p>
          <a:endParaRPr lang="en-US"/>
        </a:p>
      </dgm:t>
    </dgm:pt>
    <dgm:pt modelId="{BA720A2C-D8F2-4D5C-9D92-5FA827A2D469}">
      <dgm:prSet phldrT="[Text]"/>
      <dgm:spPr/>
      <dgm:t>
        <a:bodyPr/>
        <a:lstStyle/>
        <a:p>
          <a:pPr algn="ctr">
            <a:lnSpc>
              <a:spcPct val="150000"/>
            </a:lnSpc>
          </a:pPr>
          <a:r>
            <a:rPr lang="en-US" dirty="0" smtClean="0"/>
            <a:t>Testing of model</a:t>
          </a:r>
          <a:endParaRPr lang="en-US" dirty="0"/>
        </a:p>
      </dgm:t>
    </dgm:pt>
    <dgm:pt modelId="{06B879B0-7E5A-41C7-99C8-20FEF6CCFABB}" type="sibTrans" cxnId="{F17D05E8-6131-45A4-8631-54923D7A246B}">
      <dgm:prSet/>
      <dgm:spPr/>
      <dgm:t>
        <a:bodyPr/>
        <a:lstStyle/>
        <a:p>
          <a:endParaRPr lang="en-US"/>
        </a:p>
      </dgm:t>
    </dgm:pt>
    <dgm:pt modelId="{928D645C-CBA8-4C7F-BF2D-5F4821C6A076}" type="parTrans" cxnId="{F17D05E8-6131-45A4-8631-54923D7A246B}">
      <dgm:prSet/>
      <dgm:spPr/>
      <dgm:t>
        <a:bodyPr/>
        <a:lstStyle/>
        <a:p>
          <a:endParaRPr lang="en-US"/>
        </a:p>
      </dgm:t>
    </dgm:pt>
    <dgm:pt modelId="{7CC48CAF-9CFD-489C-84CC-4C05DCF6B2DD}">
      <dgm:prSet phldrT="[Text]"/>
      <dgm:spPr>
        <a:solidFill>
          <a:schemeClr val="accent4">
            <a:hueOff val="0"/>
            <a:satOff val="0"/>
            <a:lumOff val="0"/>
            <a:alpha val="99000"/>
          </a:schemeClr>
        </a:solidFill>
      </dgm:spPr>
      <dgm:t>
        <a:bodyPr/>
        <a:lstStyle/>
        <a:p>
          <a:pPr algn="ctr">
            <a:lnSpc>
              <a:spcPct val="150000"/>
            </a:lnSpc>
          </a:pPr>
          <a:r>
            <a:rPr lang="en-US" dirty="0" smtClean="0"/>
            <a:t>Tweaking data</a:t>
          </a:r>
          <a:endParaRPr lang="en-US" dirty="0"/>
        </a:p>
      </dgm:t>
    </dgm:pt>
    <dgm:pt modelId="{34FFA56A-1E01-47E3-8E3D-59F121CD59C0}" type="sibTrans" cxnId="{E686C8B8-2805-4E82-A2E3-C813C3430DAA}">
      <dgm:prSet/>
      <dgm:spPr/>
      <dgm:t>
        <a:bodyPr/>
        <a:lstStyle/>
        <a:p>
          <a:endParaRPr lang="en-US"/>
        </a:p>
      </dgm:t>
    </dgm:pt>
    <dgm:pt modelId="{79C71EFB-07F7-4451-BA56-9A6E6DE66A52}" type="parTrans" cxnId="{E686C8B8-2805-4E82-A2E3-C813C3430DAA}">
      <dgm:prSet/>
      <dgm:spPr/>
      <dgm:t>
        <a:bodyPr/>
        <a:lstStyle/>
        <a:p>
          <a:endParaRPr lang="en-US"/>
        </a:p>
      </dgm:t>
    </dgm:pt>
    <dgm:pt modelId="{D153AD54-1F08-4CF2-8B49-48E310D500F2}">
      <dgm:prSet phldrT="[Text]"/>
      <dgm:spPr/>
      <dgm:t>
        <a:bodyPr/>
        <a:lstStyle/>
        <a:p>
          <a:pPr algn="ctr">
            <a:lnSpc>
              <a:spcPct val="150000"/>
            </a:lnSpc>
          </a:pPr>
          <a:endParaRPr lang="en-US" dirty="0"/>
        </a:p>
      </dgm:t>
    </dgm:pt>
    <dgm:pt modelId="{625A7739-9850-4698-96CC-9EC4AC941053}" type="sibTrans" cxnId="{A72FDC20-705E-494C-A960-1DB0A3683A8B}">
      <dgm:prSet/>
      <dgm:spPr/>
      <dgm:t>
        <a:bodyPr/>
        <a:lstStyle/>
        <a:p>
          <a:endParaRPr lang="en-US"/>
        </a:p>
      </dgm:t>
    </dgm:pt>
    <dgm:pt modelId="{75B02024-6B3D-4471-96CA-AA5AD5BE96D6}" type="parTrans" cxnId="{A72FDC20-705E-494C-A960-1DB0A3683A8B}">
      <dgm:prSet/>
      <dgm:spPr/>
      <dgm:t>
        <a:bodyPr/>
        <a:lstStyle/>
        <a:p>
          <a:endParaRPr lang="en-US"/>
        </a:p>
      </dgm:t>
    </dgm:pt>
    <dgm:pt modelId="{252789ED-19FE-4606-95F6-02FB0F935BD6}" type="pres">
      <dgm:prSet presAssocID="{873B7E9F-F6B2-48E9-A5E6-BF8EC1F0AD61}" presName="Name0" presStyleCnt="0">
        <dgm:presLayoutVars>
          <dgm:dir/>
          <dgm:animLvl val="lvl"/>
          <dgm:resizeHandles val="exact"/>
        </dgm:presLayoutVars>
      </dgm:prSet>
      <dgm:spPr/>
      <dgm:t>
        <a:bodyPr/>
        <a:lstStyle/>
        <a:p>
          <a:endParaRPr lang="en-US"/>
        </a:p>
      </dgm:t>
    </dgm:pt>
    <dgm:pt modelId="{C0CD6B02-36D8-4B25-9B40-C56FD9F62E6F}" type="pres">
      <dgm:prSet presAssocID="{CD82CE5F-3FCA-4467-BE39-084A4D2A63C4}" presName="linNode" presStyleCnt="0"/>
      <dgm:spPr/>
    </dgm:pt>
    <dgm:pt modelId="{D06E25E0-E686-4B2F-80FC-C79DC0C19107}" type="pres">
      <dgm:prSet presAssocID="{CD82CE5F-3FCA-4467-BE39-084A4D2A63C4}" presName="parTx" presStyleLbl="revTx" presStyleIdx="0" presStyleCnt="3">
        <dgm:presLayoutVars>
          <dgm:chMax val="1"/>
          <dgm:bulletEnabled val="1"/>
        </dgm:presLayoutVars>
      </dgm:prSet>
      <dgm:spPr/>
      <dgm:t>
        <a:bodyPr/>
        <a:lstStyle/>
        <a:p>
          <a:endParaRPr lang="en-US"/>
        </a:p>
      </dgm:t>
    </dgm:pt>
    <dgm:pt modelId="{570070C3-5167-45F5-AF00-9A4D54A9BB62}" type="pres">
      <dgm:prSet presAssocID="{CD82CE5F-3FCA-4467-BE39-084A4D2A63C4}" presName="bracket" presStyleLbl="parChTrans1D1" presStyleIdx="0" presStyleCnt="3"/>
      <dgm:spPr/>
    </dgm:pt>
    <dgm:pt modelId="{96A7B541-F5B1-4250-8C2B-32E0AB8507FC}" type="pres">
      <dgm:prSet presAssocID="{CD82CE5F-3FCA-4467-BE39-084A4D2A63C4}" presName="spH" presStyleCnt="0"/>
      <dgm:spPr/>
    </dgm:pt>
    <dgm:pt modelId="{F7A2D090-682E-4310-841B-5F74B15EE49F}" type="pres">
      <dgm:prSet presAssocID="{CD82CE5F-3FCA-4467-BE39-084A4D2A63C4}" presName="desTx" presStyleLbl="node1" presStyleIdx="0" presStyleCnt="3" custLinFactNeighborX="-27766" custLinFactNeighborY="-3824">
        <dgm:presLayoutVars>
          <dgm:bulletEnabled val="1"/>
        </dgm:presLayoutVars>
      </dgm:prSet>
      <dgm:spPr/>
      <dgm:t>
        <a:bodyPr/>
        <a:lstStyle/>
        <a:p>
          <a:endParaRPr lang="en-US"/>
        </a:p>
      </dgm:t>
    </dgm:pt>
    <dgm:pt modelId="{F334CAAB-A41F-440E-9B1C-D68BDFEFF63C}" type="pres">
      <dgm:prSet presAssocID="{27667FA8-8553-4649-9E44-D73BFE3422B2}" presName="spV" presStyleCnt="0"/>
      <dgm:spPr/>
    </dgm:pt>
    <dgm:pt modelId="{F6790CEE-6072-4F82-BFDA-409AFE7E63D3}" type="pres">
      <dgm:prSet presAssocID="{D153AD54-1F08-4CF2-8B49-48E310D500F2}" presName="linNode" presStyleCnt="0"/>
      <dgm:spPr/>
    </dgm:pt>
    <dgm:pt modelId="{8F8333A7-DD0C-436B-A9C3-03B58081B7BD}" type="pres">
      <dgm:prSet presAssocID="{D153AD54-1F08-4CF2-8B49-48E310D500F2}" presName="parTx" presStyleLbl="revTx" presStyleIdx="1" presStyleCnt="3">
        <dgm:presLayoutVars>
          <dgm:chMax val="1"/>
          <dgm:bulletEnabled val="1"/>
        </dgm:presLayoutVars>
      </dgm:prSet>
      <dgm:spPr/>
      <dgm:t>
        <a:bodyPr/>
        <a:lstStyle/>
        <a:p>
          <a:endParaRPr lang="en-US"/>
        </a:p>
      </dgm:t>
    </dgm:pt>
    <dgm:pt modelId="{149B2D40-B602-49AD-A774-42EF3B18B965}" type="pres">
      <dgm:prSet presAssocID="{D153AD54-1F08-4CF2-8B49-48E310D500F2}" presName="bracket" presStyleLbl="parChTrans1D1" presStyleIdx="1" presStyleCnt="3"/>
      <dgm:spPr/>
    </dgm:pt>
    <dgm:pt modelId="{8AA73AB1-D33B-4AA2-9B7F-0D58D91DEA73}" type="pres">
      <dgm:prSet presAssocID="{D153AD54-1F08-4CF2-8B49-48E310D500F2}" presName="spH" presStyleCnt="0"/>
      <dgm:spPr/>
    </dgm:pt>
    <dgm:pt modelId="{0DF28D72-86CC-41D0-8918-1AFAF56C04D2}" type="pres">
      <dgm:prSet presAssocID="{D153AD54-1F08-4CF2-8B49-48E310D500F2}" presName="desTx" presStyleLbl="node1" presStyleIdx="1" presStyleCnt="3">
        <dgm:presLayoutVars>
          <dgm:bulletEnabled val="1"/>
        </dgm:presLayoutVars>
      </dgm:prSet>
      <dgm:spPr/>
      <dgm:t>
        <a:bodyPr/>
        <a:lstStyle/>
        <a:p>
          <a:endParaRPr lang="en-US"/>
        </a:p>
      </dgm:t>
    </dgm:pt>
    <dgm:pt modelId="{02770673-D78F-4216-BDB4-74402C8EE876}" type="pres">
      <dgm:prSet presAssocID="{625A7739-9850-4698-96CC-9EC4AC941053}" presName="spV" presStyleCnt="0"/>
      <dgm:spPr/>
    </dgm:pt>
    <dgm:pt modelId="{91E9A6BA-A75E-4E62-92A1-215DB4B88278}" type="pres">
      <dgm:prSet presAssocID="{ECB45B7F-B068-465A-8FB2-6D1E36E3B46B}" presName="linNode" presStyleCnt="0"/>
      <dgm:spPr/>
    </dgm:pt>
    <dgm:pt modelId="{92D62A3D-3ED3-4958-8731-85ED56B1A2EC}" type="pres">
      <dgm:prSet presAssocID="{ECB45B7F-B068-465A-8FB2-6D1E36E3B46B}" presName="parTx" presStyleLbl="revTx" presStyleIdx="2" presStyleCnt="3">
        <dgm:presLayoutVars>
          <dgm:chMax val="1"/>
          <dgm:bulletEnabled val="1"/>
        </dgm:presLayoutVars>
      </dgm:prSet>
      <dgm:spPr/>
      <dgm:t>
        <a:bodyPr/>
        <a:lstStyle/>
        <a:p>
          <a:endParaRPr lang="en-US"/>
        </a:p>
      </dgm:t>
    </dgm:pt>
    <dgm:pt modelId="{E40CB49D-1FE1-47C7-93F3-A92995ED8883}" type="pres">
      <dgm:prSet presAssocID="{ECB45B7F-B068-465A-8FB2-6D1E36E3B46B}" presName="bracket" presStyleLbl="parChTrans1D1" presStyleIdx="2" presStyleCnt="3"/>
      <dgm:spPr/>
    </dgm:pt>
    <dgm:pt modelId="{ECEE5C1E-4883-4451-B5B5-F3E906A96A1D}" type="pres">
      <dgm:prSet presAssocID="{ECB45B7F-B068-465A-8FB2-6D1E36E3B46B}" presName="spH" presStyleCnt="0"/>
      <dgm:spPr/>
    </dgm:pt>
    <dgm:pt modelId="{1F26DF01-E687-4214-901A-7EDA0386AAE8}" type="pres">
      <dgm:prSet presAssocID="{ECB45B7F-B068-465A-8FB2-6D1E36E3B46B}" presName="desTx" presStyleLbl="node1" presStyleIdx="2" presStyleCnt="3">
        <dgm:presLayoutVars>
          <dgm:bulletEnabled val="1"/>
        </dgm:presLayoutVars>
      </dgm:prSet>
      <dgm:spPr/>
      <dgm:t>
        <a:bodyPr/>
        <a:lstStyle/>
        <a:p>
          <a:endParaRPr lang="en-US"/>
        </a:p>
      </dgm:t>
    </dgm:pt>
  </dgm:ptLst>
  <dgm:cxnLst>
    <dgm:cxn modelId="{F226DE4F-A655-42E2-8655-D4D0121E1241}" type="presOf" srcId="{BA720A2C-D8F2-4D5C-9D92-5FA827A2D469}" destId="{1F26DF01-E687-4214-901A-7EDA0386AAE8}" srcOrd="0" destOrd="0" presId="urn:diagrams.loki3.com/BracketList"/>
    <dgm:cxn modelId="{9885EDAB-AEA8-4399-9953-D2DF9A236485}" srcId="{873B7E9F-F6B2-48E9-A5E6-BF8EC1F0AD61}" destId="{CD82CE5F-3FCA-4467-BE39-084A4D2A63C4}" srcOrd="0" destOrd="0" parTransId="{70195B94-5F7A-4528-A452-411DC5FD3684}" sibTransId="{27667FA8-8553-4649-9E44-D73BFE3422B2}"/>
    <dgm:cxn modelId="{22E3EAB6-066D-433E-8291-96D493380ADF}" srcId="{873B7E9F-F6B2-48E9-A5E6-BF8EC1F0AD61}" destId="{ECB45B7F-B068-465A-8FB2-6D1E36E3B46B}" srcOrd="2" destOrd="0" parTransId="{6E6A4BA7-FE4D-450E-BE5E-42FA49D5EA60}" sibTransId="{A96EBD29-62D0-4852-BDD8-EDB168A5C479}"/>
    <dgm:cxn modelId="{2A618506-CC43-4372-A091-4DB94F39F5A5}" type="presOf" srcId="{ECB45B7F-B068-465A-8FB2-6D1E36E3B46B}" destId="{92D62A3D-3ED3-4958-8731-85ED56B1A2EC}" srcOrd="0" destOrd="0" presId="urn:diagrams.loki3.com/BracketList"/>
    <dgm:cxn modelId="{39769042-1732-4BC0-B011-FF0DDA5F35D5}" type="presOf" srcId="{D153AD54-1F08-4CF2-8B49-48E310D500F2}" destId="{8F8333A7-DD0C-436B-A9C3-03B58081B7BD}" srcOrd="0" destOrd="0" presId="urn:diagrams.loki3.com/BracketList"/>
    <dgm:cxn modelId="{D18F0EC3-497F-4297-813A-010C6290581B}" type="presOf" srcId="{E3E52834-24CB-458B-8E77-5B0E57F74993}" destId="{0DF28D72-86CC-41D0-8918-1AFAF56C04D2}" srcOrd="0" destOrd="0" presId="urn:diagrams.loki3.com/BracketList"/>
    <dgm:cxn modelId="{9CCA1E06-1AAE-4F53-891A-9102934B529E}" srcId="{D153AD54-1F08-4CF2-8B49-48E310D500F2}" destId="{E3E52834-24CB-458B-8E77-5B0E57F74993}" srcOrd="0" destOrd="0" parTransId="{A9AC453F-70F8-4ACD-9132-45EF10C13B46}" sibTransId="{2C917080-02C4-46A3-A70E-BD8CAB08D5EE}"/>
    <dgm:cxn modelId="{E686C8B8-2805-4E82-A2E3-C813C3430DAA}" srcId="{CD82CE5F-3FCA-4467-BE39-084A4D2A63C4}" destId="{7CC48CAF-9CFD-489C-84CC-4C05DCF6B2DD}" srcOrd="0" destOrd="0" parTransId="{79C71EFB-07F7-4451-BA56-9A6E6DE66A52}" sibTransId="{34FFA56A-1E01-47E3-8E3D-59F121CD59C0}"/>
    <dgm:cxn modelId="{C68F5E1B-C075-4799-AAFA-8C57651D46C0}" type="presOf" srcId="{873B7E9F-F6B2-48E9-A5E6-BF8EC1F0AD61}" destId="{252789ED-19FE-4606-95F6-02FB0F935BD6}" srcOrd="0" destOrd="0" presId="urn:diagrams.loki3.com/BracketList"/>
    <dgm:cxn modelId="{A72FDC20-705E-494C-A960-1DB0A3683A8B}" srcId="{873B7E9F-F6B2-48E9-A5E6-BF8EC1F0AD61}" destId="{D153AD54-1F08-4CF2-8B49-48E310D500F2}" srcOrd="1" destOrd="0" parTransId="{75B02024-6B3D-4471-96CA-AA5AD5BE96D6}" sibTransId="{625A7739-9850-4698-96CC-9EC4AC941053}"/>
    <dgm:cxn modelId="{E2DBF451-03BA-4824-A6B2-5D334BA808CC}" type="presOf" srcId="{CD82CE5F-3FCA-4467-BE39-084A4D2A63C4}" destId="{D06E25E0-E686-4B2F-80FC-C79DC0C19107}" srcOrd="0" destOrd="0" presId="urn:diagrams.loki3.com/BracketList"/>
    <dgm:cxn modelId="{D1C8BD55-5EA0-4D64-9BD0-9638DC321739}" type="presOf" srcId="{7CC48CAF-9CFD-489C-84CC-4C05DCF6B2DD}" destId="{F7A2D090-682E-4310-841B-5F74B15EE49F}" srcOrd="0" destOrd="0" presId="urn:diagrams.loki3.com/BracketList"/>
    <dgm:cxn modelId="{F17D05E8-6131-45A4-8631-54923D7A246B}" srcId="{ECB45B7F-B068-465A-8FB2-6D1E36E3B46B}" destId="{BA720A2C-D8F2-4D5C-9D92-5FA827A2D469}" srcOrd="0" destOrd="0" parTransId="{928D645C-CBA8-4C7F-BF2D-5F4821C6A076}" sibTransId="{06B879B0-7E5A-41C7-99C8-20FEF6CCFABB}"/>
    <dgm:cxn modelId="{314FE417-8D03-43B4-9641-85DB9189CDAB}" type="presParOf" srcId="{252789ED-19FE-4606-95F6-02FB0F935BD6}" destId="{C0CD6B02-36D8-4B25-9B40-C56FD9F62E6F}" srcOrd="0" destOrd="0" presId="urn:diagrams.loki3.com/BracketList"/>
    <dgm:cxn modelId="{50CA6CB1-D385-43E7-A6AE-C9661B7DC319}" type="presParOf" srcId="{C0CD6B02-36D8-4B25-9B40-C56FD9F62E6F}" destId="{D06E25E0-E686-4B2F-80FC-C79DC0C19107}" srcOrd="0" destOrd="0" presId="urn:diagrams.loki3.com/BracketList"/>
    <dgm:cxn modelId="{0A5B1923-EA67-43D4-AF48-F19ABAE91908}" type="presParOf" srcId="{C0CD6B02-36D8-4B25-9B40-C56FD9F62E6F}" destId="{570070C3-5167-45F5-AF00-9A4D54A9BB62}" srcOrd="1" destOrd="0" presId="urn:diagrams.loki3.com/BracketList"/>
    <dgm:cxn modelId="{211BCDEB-553F-4C8C-A509-875737077E96}" type="presParOf" srcId="{C0CD6B02-36D8-4B25-9B40-C56FD9F62E6F}" destId="{96A7B541-F5B1-4250-8C2B-32E0AB8507FC}" srcOrd="2" destOrd="0" presId="urn:diagrams.loki3.com/BracketList"/>
    <dgm:cxn modelId="{91984C30-60EA-4BFF-A549-66BE5528130C}" type="presParOf" srcId="{C0CD6B02-36D8-4B25-9B40-C56FD9F62E6F}" destId="{F7A2D090-682E-4310-841B-5F74B15EE49F}" srcOrd="3" destOrd="0" presId="urn:diagrams.loki3.com/BracketList"/>
    <dgm:cxn modelId="{A2997F68-74B6-41E0-A483-BF997976006C}" type="presParOf" srcId="{252789ED-19FE-4606-95F6-02FB0F935BD6}" destId="{F334CAAB-A41F-440E-9B1C-D68BDFEFF63C}" srcOrd="1" destOrd="0" presId="urn:diagrams.loki3.com/BracketList"/>
    <dgm:cxn modelId="{9106D667-C48C-4599-A587-C9B3F50573E4}" type="presParOf" srcId="{252789ED-19FE-4606-95F6-02FB0F935BD6}" destId="{F6790CEE-6072-4F82-BFDA-409AFE7E63D3}" srcOrd="2" destOrd="0" presId="urn:diagrams.loki3.com/BracketList"/>
    <dgm:cxn modelId="{8DF1C25E-5A69-4D87-86D7-3A583582312F}" type="presParOf" srcId="{F6790CEE-6072-4F82-BFDA-409AFE7E63D3}" destId="{8F8333A7-DD0C-436B-A9C3-03B58081B7BD}" srcOrd="0" destOrd="0" presId="urn:diagrams.loki3.com/BracketList"/>
    <dgm:cxn modelId="{C4F47ECB-5DFA-4CB2-9935-8139879D4582}" type="presParOf" srcId="{F6790CEE-6072-4F82-BFDA-409AFE7E63D3}" destId="{149B2D40-B602-49AD-A774-42EF3B18B965}" srcOrd="1" destOrd="0" presId="urn:diagrams.loki3.com/BracketList"/>
    <dgm:cxn modelId="{56E549DB-A037-4831-8FF1-BCC3E3F55592}" type="presParOf" srcId="{F6790CEE-6072-4F82-BFDA-409AFE7E63D3}" destId="{8AA73AB1-D33B-4AA2-9B7F-0D58D91DEA73}" srcOrd="2" destOrd="0" presId="urn:diagrams.loki3.com/BracketList"/>
    <dgm:cxn modelId="{8B66143C-BFEA-4329-9971-5965A81C3DA2}" type="presParOf" srcId="{F6790CEE-6072-4F82-BFDA-409AFE7E63D3}" destId="{0DF28D72-86CC-41D0-8918-1AFAF56C04D2}" srcOrd="3" destOrd="0" presId="urn:diagrams.loki3.com/BracketList"/>
    <dgm:cxn modelId="{29BD605C-1639-4715-B500-0C48FB6F4C91}" type="presParOf" srcId="{252789ED-19FE-4606-95F6-02FB0F935BD6}" destId="{02770673-D78F-4216-BDB4-74402C8EE876}" srcOrd="3" destOrd="0" presId="urn:diagrams.loki3.com/BracketList"/>
    <dgm:cxn modelId="{B634C151-8C47-47FD-B31B-624E20BAFDE3}" type="presParOf" srcId="{252789ED-19FE-4606-95F6-02FB0F935BD6}" destId="{91E9A6BA-A75E-4E62-92A1-215DB4B88278}" srcOrd="4" destOrd="0" presId="urn:diagrams.loki3.com/BracketList"/>
    <dgm:cxn modelId="{F95460DD-906B-42B0-B155-BFB104FA8056}" type="presParOf" srcId="{91E9A6BA-A75E-4E62-92A1-215DB4B88278}" destId="{92D62A3D-3ED3-4958-8731-85ED56B1A2EC}" srcOrd="0" destOrd="0" presId="urn:diagrams.loki3.com/BracketList"/>
    <dgm:cxn modelId="{31BB9735-C95E-471F-882C-F3FAF96882D1}" type="presParOf" srcId="{91E9A6BA-A75E-4E62-92A1-215DB4B88278}" destId="{E40CB49D-1FE1-47C7-93F3-A92995ED8883}" srcOrd="1" destOrd="0" presId="urn:diagrams.loki3.com/BracketList"/>
    <dgm:cxn modelId="{3AA0A37B-8063-478F-82CD-442D3EC8050A}" type="presParOf" srcId="{91E9A6BA-A75E-4E62-92A1-215DB4B88278}" destId="{ECEE5C1E-4883-4451-B5B5-F3E906A96A1D}" srcOrd="2" destOrd="0" presId="urn:diagrams.loki3.com/BracketList"/>
    <dgm:cxn modelId="{456156A4-1C7C-4209-BE69-22223E6C501E}" type="presParOf" srcId="{91E9A6BA-A75E-4E62-92A1-215DB4B88278}" destId="{1F26DF01-E687-4214-901A-7EDA0386AAE8}"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3B7E9F-F6B2-48E9-A5E6-BF8EC1F0AD61}" type="doc">
      <dgm:prSet loTypeId="urn:diagrams.loki3.com/BracketList" loCatId="list" qsTypeId="urn:microsoft.com/office/officeart/2005/8/quickstyle/simple1" qsCatId="simple" csTypeId="urn:microsoft.com/office/officeart/2005/8/colors/colorful4" csCatId="colorful" phldr="1"/>
      <dgm:spPr/>
      <dgm:t>
        <a:bodyPr/>
        <a:lstStyle/>
        <a:p>
          <a:endParaRPr lang="en-US"/>
        </a:p>
      </dgm:t>
    </dgm:pt>
    <dgm:pt modelId="{CD82CE5F-3FCA-4467-BE39-084A4D2A63C4}">
      <dgm:prSet phldrT="[Text]"/>
      <dgm:spPr/>
      <dgm:t>
        <a:bodyPr/>
        <a:lstStyle/>
        <a:p>
          <a:pPr algn="ctr">
            <a:lnSpc>
              <a:spcPct val="150000"/>
            </a:lnSpc>
          </a:pPr>
          <a:endParaRPr lang="en-US" dirty="0"/>
        </a:p>
      </dgm:t>
    </dgm:pt>
    <dgm:pt modelId="{70195B94-5F7A-4528-A452-411DC5FD3684}" type="parTrans" cxnId="{9885EDAB-AEA8-4399-9953-D2DF9A236485}">
      <dgm:prSet/>
      <dgm:spPr/>
      <dgm:t>
        <a:bodyPr/>
        <a:lstStyle/>
        <a:p>
          <a:endParaRPr lang="en-US"/>
        </a:p>
      </dgm:t>
    </dgm:pt>
    <dgm:pt modelId="{27667FA8-8553-4649-9E44-D73BFE3422B2}" type="sibTrans" cxnId="{9885EDAB-AEA8-4399-9953-D2DF9A236485}">
      <dgm:prSet/>
      <dgm:spPr/>
      <dgm:t>
        <a:bodyPr/>
        <a:lstStyle/>
        <a:p>
          <a:endParaRPr lang="en-US"/>
        </a:p>
      </dgm:t>
    </dgm:pt>
    <dgm:pt modelId="{E3E52834-24CB-458B-8E77-5B0E57F74993}">
      <dgm:prSet phldrT="[Text]"/>
      <dgm:spPr/>
      <dgm:t>
        <a:bodyPr/>
        <a:lstStyle/>
        <a:p>
          <a:pPr algn="ctr">
            <a:lnSpc>
              <a:spcPct val="150000"/>
            </a:lnSpc>
          </a:pPr>
          <a:r>
            <a:rPr lang="en-US" dirty="0" smtClean="0"/>
            <a:t>Developing Back-end</a:t>
          </a:r>
          <a:endParaRPr lang="en-US" dirty="0"/>
        </a:p>
      </dgm:t>
    </dgm:pt>
    <dgm:pt modelId="{A9AC453F-70F8-4ACD-9132-45EF10C13B46}" type="parTrans" cxnId="{9CCA1E06-1AAE-4F53-891A-9102934B529E}">
      <dgm:prSet/>
      <dgm:spPr/>
      <dgm:t>
        <a:bodyPr/>
        <a:lstStyle/>
        <a:p>
          <a:endParaRPr lang="en-US"/>
        </a:p>
      </dgm:t>
    </dgm:pt>
    <dgm:pt modelId="{2C917080-02C4-46A3-A70E-BD8CAB08D5EE}" type="sibTrans" cxnId="{9CCA1E06-1AAE-4F53-891A-9102934B529E}">
      <dgm:prSet/>
      <dgm:spPr/>
      <dgm:t>
        <a:bodyPr/>
        <a:lstStyle/>
        <a:p>
          <a:endParaRPr lang="en-US"/>
        </a:p>
      </dgm:t>
    </dgm:pt>
    <dgm:pt modelId="{ECB45B7F-B068-465A-8FB2-6D1E36E3B46B}">
      <dgm:prSet phldrT="[Text]"/>
      <dgm:spPr/>
      <dgm:t>
        <a:bodyPr/>
        <a:lstStyle/>
        <a:p>
          <a:pPr algn="ctr">
            <a:lnSpc>
              <a:spcPct val="150000"/>
            </a:lnSpc>
          </a:pPr>
          <a:endParaRPr lang="en-US" dirty="0"/>
        </a:p>
      </dgm:t>
    </dgm:pt>
    <dgm:pt modelId="{A96EBD29-62D0-4852-BDD8-EDB168A5C479}" type="sibTrans" cxnId="{22E3EAB6-066D-433E-8291-96D493380ADF}">
      <dgm:prSet/>
      <dgm:spPr/>
      <dgm:t>
        <a:bodyPr/>
        <a:lstStyle/>
        <a:p>
          <a:endParaRPr lang="en-US"/>
        </a:p>
      </dgm:t>
    </dgm:pt>
    <dgm:pt modelId="{6E6A4BA7-FE4D-450E-BE5E-42FA49D5EA60}" type="parTrans" cxnId="{22E3EAB6-066D-433E-8291-96D493380ADF}">
      <dgm:prSet/>
      <dgm:spPr/>
      <dgm:t>
        <a:bodyPr/>
        <a:lstStyle/>
        <a:p>
          <a:endParaRPr lang="en-US"/>
        </a:p>
      </dgm:t>
    </dgm:pt>
    <dgm:pt modelId="{BA720A2C-D8F2-4D5C-9D92-5FA827A2D469}">
      <dgm:prSet phldrT="[Text]"/>
      <dgm:spPr/>
      <dgm:t>
        <a:bodyPr/>
        <a:lstStyle/>
        <a:p>
          <a:pPr algn="ctr">
            <a:lnSpc>
              <a:spcPct val="150000"/>
            </a:lnSpc>
          </a:pPr>
          <a:r>
            <a:rPr lang="en-US" dirty="0" smtClean="0"/>
            <a:t>Integrating model with the Web Application</a:t>
          </a:r>
          <a:endParaRPr lang="en-US" dirty="0"/>
        </a:p>
      </dgm:t>
    </dgm:pt>
    <dgm:pt modelId="{06B879B0-7E5A-41C7-99C8-20FEF6CCFABB}" type="sibTrans" cxnId="{F17D05E8-6131-45A4-8631-54923D7A246B}">
      <dgm:prSet/>
      <dgm:spPr/>
      <dgm:t>
        <a:bodyPr/>
        <a:lstStyle/>
        <a:p>
          <a:endParaRPr lang="en-US"/>
        </a:p>
      </dgm:t>
    </dgm:pt>
    <dgm:pt modelId="{928D645C-CBA8-4C7F-BF2D-5F4821C6A076}" type="parTrans" cxnId="{F17D05E8-6131-45A4-8631-54923D7A246B}">
      <dgm:prSet/>
      <dgm:spPr/>
      <dgm:t>
        <a:bodyPr/>
        <a:lstStyle/>
        <a:p>
          <a:endParaRPr lang="en-US"/>
        </a:p>
      </dgm:t>
    </dgm:pt>
    <dgm:pt modelId="{7CC48CAF-9CFD-489C-84CC-4C05DCF6B2DD}">
      <dgm:prSet phldrT="[Text]"/>
      <dgm:spPr>
        <a:solidFill>
          <a:schemeClr val="accent4">
            <a:hueOff val="0"/>
            <a:satOff val="0"/>
            <a:lumOff val="0"/>
            <a:alpha val="99000"/>
          </a:schemeClr>
        </a:solidFill>
      </dgm:spPr>
      <dgm:t>
        <a:bodyPr/>
        <a:lstStyle/>
        <a:p>
          <a:pPr algn="ctr">
            <a:lnSpc>
              <a:spcPct val="150000"/>
            </a:lnSpc>
          </a:pPr>
          <a:r>
            <a:rPr lang="en-US" dirty="0" smtClean="0"/>
            <a:t>Developing Front-end</a:t>
          </a:r>
          <a:endParaRPr lang="en-US" dirty="0"/>
        </a:p>
      </dgm:t>
    </dgm:pt>
    <dgm:pt modelId="{34FFA56A-1E01-47E3-8E3D-59F121CD59C0}" type="sibTrans" cxnId="{E686C8B8-2805-4E82-A2E3-C813C3430DAA}">
      <dgm:prSet/>
      <dgm:spPr/>
      <dgm:t>
        <a:bodyPr/>
        <a:lstStyle/>
        <a:p>
          <a:endParaRPr lang="en-US"/>
        </a:p>
      </dgm:t>
    </dgm:pt>
    <dgm:pt modelId="{79C71EFB-07F7-4451-BA56-9A6E6DE66A52}" type="parTrans" cxnId="{E686C8B8-2805-4E82-A2E3-C813C3430DAA}">
      <dgm:prSet/>
      <dgm:spPr/>
      <dgm:t>
        <a:bodyPr/>
        <a:lstStyle/>
        <a:p>
          <a:endParaRPr lang="en-US"/>
        </a:p>
      </dgm:t>
    </dgm:pt>
    <dgm:pt modelId="{D153AD54-1F08-4CF2-8B49-48E310D500F2}">
      <dgm:prSet phldrT="[Text]"/>
      <dgm:spPr/>
      <dgm:t>
        <a:bodyPr/>
        <a:lstStyle/>
        <a:p>
          <a:pPr algn="ctr">
            <a:lnSpc>
              <a:spcPct val="150000"/>
            </a:lnSpc>
          </a:pPr>
          <a:endParaRPr lang="en-US" dirty="0"/>
        </a:p>
      </dgm:t>
    </dgm:pt>
    <dgm:pt modelId="{625A7739-9850-4698-96CC-9EC4AC941053}" type="sibTrans" cxnId="{A72FDC20-705E-494C-A960-1DB0A3683A8B}">
      <dgm:prSet/>
      <dgm:spPr/>
      <dgm:t>
        <a:bodyPr/>
        <a:lstStyle/>
        <a:p>
          <a:endParaRPr lang="en-US"/>
        </a:p>
      </dgm:t>
    </dgm:pt>
    <dgm:pt modelId="{75B02024-6B3D-4471-96CA-AA5AD5BE96D6}" type="parTrans" cxnId="{A72FDC20-705E-494C-A960-1DB0A3683A8B}">
      <dgm:prSet/>
      <dgm:spPr/>
      <dgm:t>
        <a:bodyPr/>
        <a:lstStyle/>
        <a:p>
          <a:endParaRPr lang="en-US"/>
        </a:p>
      </dgm:t>
    </dgm:pt>
    <dgm:pt modelId="{252789ED-19FE-4606-95F6-02FB0F935BD6}" type="pres">
      <dgm:prSet presAssocID="{873B7E9F-F6B2-48E9-A5E6-BF8EC1F0AD61}" presName="Name0" presStyleCnt="0">
        <dgm:presLayoutVars>
          <dgm:dir/>
          <dgm:animLvl val="lvl"/>
          <dgm:resizeHandles val="exact"/>
        </dgm:presLayoutVars>
      </dgm:prSet>
      <dgm:spPr/>
      <dgm:t>
        <a:bodyPr/>
        <a:lstStyle/>
        <a:p>
          <a:endParaRPr lang="en-US"/>
        </a:p>
      </dgm:t>
    </dgm:pt>
    <dgm:pt modelId="{C0CD6B02-36D8-4B25-9B40-C56FD9F62E6F}" type="pres">
      <dgm:prSet presAssocID="{CD82CE5F-3FCA-4467-BE39-084A4D2A63C4}" presName="linNode" presStyleCnt="0"/>
      <dgm:spPr/>
    </dgm:pt>
    <dgm:pt modelId="{D06E25E0-E686-4B2F-80FC-C79DC0C19107}" type="pres">
      <dgm:prSet presAssocID="{CD82CE5F-3FCA-4467-BE39-084A4D2A63C4}" presName="parTx" presStyleLbl="revTx" presStyleIdx="0" presStyleCnt="3">
        <dgm:presLayoutVars>
          <dgm:chMax val="1"/>
          <dgm:bulletEnabled val="1"/>
        </dgm:presLayoutVars>
      </dgm:prSet>
      <dgm:spPr/>
      <dgm:t>
        <a:bodyPr/>
        <a:lstStyle/>
        <a:p>
          <a:endParaRPr lang="en-US"/>
        </a:p>
      </dgm:t>
    </dgm:pt>
    <dgm:pt modelId="{570070C3-5167-45F5-AF00-9A4D54A9BB62}" type="pres">
      <dgm:prSet presAssocID="{CD82CE5F-3FCA-4467-BE39-084A4D2A63C4}" presName="bracket" presStyleLbl="parChTrans1D1" presStyleIdx="0" presStyleCnt="3"/>
      <dgm:spPr/>
    </dgm:pt>
    <dgm:pt modelId="{96A7B541-F5B1-4250-8C2B-32E0AB8507FC}" type="pres">
      <dgm:prSet presAssocID="{CD82CE5F-3FCA-4467-BE39-084A4D2A63C4}" presName="spH" presStyleCnt="0"/>
      <dgm:spPr/>
    </dgm:pt>
    <dgm:pt modelId="{F7A2D090-682E-4310-841B-5F74B15EE49F}" type="pres">
      <dgm:prSet presAssocID="{CD82CE5F-3FCA-4467-BE39-084A4D2A63C4}" presName="desTx" presStyleLbl="node1" presStyleIdx="0" presStyleCnt="3" custLinFactNeighborX="-27766" custLinFactNeighborY="-3824">
        <dgm:presLayoutVars>
          <dgm:bulletEnabled val="1"/>
        </dgm:presLayoutVars>
      </dgm:prSet>
      <dgm:spPr/>
      <dgm:t>
        <a:bodyPr/>
        <a:lstStyle/>
        <a:p>
          <a:endParaRPr lang="en-US"/>
        </a:p>
      </dgm:t>
    </dgm:pt>
    <dgm:pt modelId="{F334CAAB-A41F-440E-9B1C-D68BDFEFF63C}" type="pres">
      <dgm:prSet presAssocID="{27667FA8-8553-4649-9E44-D73BFE3422B2}" presName="spV" presStyleCnt="0"/>
      <dgm:spPr/>
    </dgm:pt>
    <dgm:pt modelId="{F6790CEE-6072-4F82-BFDA-409AFE7E63D3}" type="pres">
      <dgm:prSet presAssocID="{D153AD54-1F08-4CF2-8B49-48E310D500F2}" presName="linNode" presStyleCnt="0"/>
      <dgm:spPr/>
    </dgm:pt>
    <dgm:pt modelId="{8F8333A7-DD0C-436B-A9C3-03B58081B7BD}" type="pres">
      <dgm:prSet presAssocID="{D153AD54-1F08-4CF2-8B49-48E310D500F2}" presName="parTx" presStyleLbl="revTx" presStyleIdx="1" presStyleCnt="3">
        <dgm:presLayoutVars>
          <dgm:chMax val="1"/>
          <dgm:bulletEnabled val="1"/>
        </dgm:presLayoutVars>
      </dgm:prSet>
      <dgm:spPr/>
      <dgm:t>
        <a:bodyPr/>
        <a:lstStyle/>
        <a:p>
          <a:endParaRPr lang="en-US"/>
        </a:p>
      </dgm:t>
    </dgm:pt>
    <dgm:pt modelId="{149B2D40-B602-49AD-A774-42EF3B18B965}" type="pres">
      <dgm:prSet presAssocID="{D153AD54-1F08-4CF2-8B49-48E310D500F2}" presName="bracket" presStyleLbl="parChTrans1D1" presStyleIdx="1" presStyleCnt="3"/>
      <dgm:spPr/>
    </dgm:pt>
    <dgm:pt modelId="{8AA73AB1-D33B-4AA2-9B7F-0D58D91DEA73}" type="pres">
      <dgm:prSet presAssocID="{D153AD54-1F08-4CF2-8B49-48E310D500F2}" presName="spH" presStyleCnt="0"/>
      <dgm:spPr/>
    </dgm:pt>
    <dgm:pt modelId="{0DF28D72-86CC-41D0-8918-1AFAF56C04D2}" type="pres">
      <dgm:prSet presAssocID="{D153AD54-1F08-4CF2-8B49-48E310D500F2}" presName="desTx" presStyleLbl="node1" presStyleIdx="1" presStyleCnt="3">
        <dgm:presLayoutVars>
          <dgm:bulletEnabled val="1"/>
        </dgm:presLayoutVars>
      </dgm:prSet>
      <dgm:spPr/>
      <dgm:t>
        <a:bodyPr/>
        <a:lstStyle/>
        <a:p>
          <a:endParaRPr lang="en-US"/>
        </a:p>
      </dgm:t>
    </dgm:pt>
    <dgm:pt modelId="{02770673-D78F-4216-BDB4-74402C8EE876}" type="pres">
      <dgm:prSet presAssocID="{625A7739-9850-4698-96CC-9EC4AC941053}" presName="spV" presStyleCnt="0"/>
      <dgm:spPr/>
    </dgm:pt>
    <dgm:pt modelId="{91E9A6BA-A75E-4E62-92A1-215DB4B88278}" type="pres">
      <dgm:prSet presAssocID="{ECB45B7F-B068-465A-8FB2-6D1E36E3B46B}" presName="linNode" presStyleCnt="0"/>
      <dgm:spPr/>
    </dgm:pt>
    <dgm:pt modelId="{92D62A3D-3ED3-4958-8731-85ED56B1A2EC}" type="pres">
      <dgm:prSet presAssocID="{ECB45B7F-B068-465A-8FB2-6D1E36E3B46B}" presName="parTx" presStyleLbl="revTx" presStyleIdx="2" presStyleCnt="3">
        <dgm:presLayoutVars>
          <dgm:chMax val="1"/>
          <dgm:bulletEnabled val="1"/>
        </dgm:presLayoutVars>
      </dgm:prSet>
      <dgm:spPr/>
      <dgm:t>
        <a:bodyPr/>
        <a:lstStyle/>
        <a:p>
          <a:endParaRPr lang="en-US"/>
        </a:p>
      </dgm:t>
    </dgm:pt>
    <dgm:pt modelId="{E40CB49D-1FE1-47C7-93F3-A92995ED8883}" type="pres">
      <dgm:prSet presAssocID="{ECB45B7F-B068-465A-8FB2-6D1E36E3B46B}" presName="bracket" presStyleLbl="parChTrans1D1" presStyleIdx="2" presStyleCnt="3"/>
      <dgm:spPr/>
    </dgm:pt>
    <dgm:pt modelId="{ECEE5C1E-4883-4451-B5B5-F3E906A96A1D}" type="pres">
      <dgm:prSet presAssocID="{ECB45B7F-B068-465A-8FB2-6D1E36E3B46B}" presName="spH" presStyleCnt="0"/>
      <dgm:spPr/>
    </dgm:pt>
    <dgm:pt modelId="{1F26DF01-E687-4214-901A-7EDA0386AAE8}" type="pres">
      <dgm:prSet presAssocID="{ECB45B7F-B068-465A-8FB2-6D1E36E3B46B}" presName="desTx" presStyleLbl="node1" presStyleIdx="2" presStyleCnt="3">
        <dgm:presLayoutVars>
          <dgm:bulletEnabled val="1"/>
        </dgm:presLayoutVars>
      </dgm:prSet>
      <dgm:spPr/>
      <dgm:t>
        <a:bodyPr/>
        <a:lstStyle/>
        <a:p>
          <a:endParaRPr lang="en-US"/>
        </a:p>
      </dgm:t>
    </dgm:pt>
  </dgm:ptLst>
  <dgm:cxnLst>
    <dgm:cxn modelId="{F226DE4F-A655-42E2-8655-D4D0121E1241}" type="presOf" srcId="{BA720A2C-D8F2-4D5C-9D92-5FA827A2D469}" destId="{1F26DF01-E687-4214-901A-7EDA0386AAE8}" srcOrd="0" destOrd="0" presId="urn:diagrams.loki3.com/BracketList"/>
    <dgm:cxn modelId="{9885EDAB-AEA8-4399-9953-D2DF9A236485}" srcId="{873B7E9F-F6B2-48E9-A5E6-BF8EC1F0AD61}" destId="{CD82CE5F-3FCA-4467-BE39-084A4D2A63C4}" srcOrd="0" destOrd="0" parTransId="{70195B94-5F7A-4528-A452-411DC5FD3684}" sibTransId="{27667FA8-8553-4649-9E44-D73BFE3422B2}"/>
    <dgm:cxn modelId="{22E3EAB6-066D-433E-8291-96D493380ADF}" srcId="{873B7E9F-F6B2-48E9-A5E6-BF8EC1F0AD61}" destId="{ECB45B7F-B068-465A-8FB2-6D1E36E3B46B}" srcOrd="2" destOrd="0" parTransId="{6E6A4BA7-FE4D-450E-BE5E-42FA49D5EA60}" sibTransId="{A96EBD29-62D0-4852-BDD8-EDB168A5C479}"/>
    <dgm:cxn modelId="{2A618506-CC43-4372-A091-4DB94F39F5A5}" type="presOf" srcId="{ECB45B7F-B068-465A-8FB2-6D1E36E3B46B}" destId="{92D62A3D-3ED3-4958-8731-85ED56B1A2EC}" srcOrd="0" destOrd="0" presId="urn:diagrams.loki3.com/BracketList"/>
    <dgm:cxn modelId="{39769042-1732-4BC0-B011-FF0DDA5F35D5}" type="presOf" srcId="{D153AD54-1F08-4CF2-8B49-48E310D500F2}" destId="{8F8333A7-DD0C-436B-A9C3-03B58081B7BD}" srcOrd="0" destOrd="0" presId="urn:diagrams.loki3.com/BracketList"/>
    <dgm:cxn modelId="{D18F0EC3-497F-4297-813A-010C6290581B}" type="presOf" srcId="{E3E52834-24CB-458B-8E77-5B0E57F74993}" destId="{0DF28D72-86CC-41D0-8918-1AFAF56C04D2}" srcOrd="0" destOrd="0" presId="urn:diagrams.loki3.com/BracketList"/>
    <dgm:cxn modelId="{9CCA1E06-1AAE-4F53-891A-9102934B529E}" srcId="{D153AD54-1F08-4CF2-8B49-48E310D500F2}" destId="{E3E52834-24CB-458B-8E77-5B0E57F74993}" srcOrd="0" destOrd="0" parTransId="{A9AC453F-70F8-4ACD-9132-45EF10C13B46}" sibTransId="{2C917080-02C4-46A3-A70E-BD8CAB08D5EE}"/>
    <dgm:cxn modelId="{E686C8B8-2805-4E82-A2E3-C813C3430DAA}" srcId="{CD82CE5F-3FCA-4467-BE39-084A4D2A63C4}" destId="{7CC48CAF-9CFD-489C-84CC-4C05DCF6B2DD}" srcOrd="0" destOrd="0" parTransId="{79C71EFB-07F7-4451-BA56-9A6E6DE66A52}" sibTransId="{34FFA56A-1E01-47E3-8E3D-59F121CD59C0}"/>
    <dgm:cxn modelId="{C68F5E1B-C075-4799-AAFA-8C57651D46C0}" type="presOf" srcId="{873B7E9F-F6B2-48E9-A5E6-BF8EC1F0AD61}" destId="{252789ED-19FE-4606-95F6-02FB0F935BD6}" srcOrd="0" destOrd="0" presId="urn:diagrams.loki3.com/BracketList"/>
    <dgm:cxn modelId="{A72FDC20-705E-494C-A960-1DB0A3683A8B}" srcId="{873B7E9F-F6B2-48E9-A5E6-BF8EC1F0AD61}" destId="{D153AD54-1F08-4CF2-8B49-48E310D500F2}" srcOrd="1" destOrd="0" parTransId="{75B02024-6B3D-4471-96CA-AA5AD5BE96D6}" sibTransId="{625A7739-9850-4698-96CC-9EC4AC941053}"/>
    <dgm:cxn modelId="{E2DBF451-03BA-4824-A6B2-5D334BA808CC}" type="presOf" srcId="{CD82CE5F-3FCA-4467-BE39-084A4D2A63C4}" destId="{D06E25E0-E686-4B2F-80FC-C79DC0C19107}" srcOrd="0" destOrd="0" presId="urn:diagrams.loki3.com/BracketList"/>
    <dgm:cxn modelId="{D1C8BD55-5EA0-4D64-9BD0-9638DC321739}" type="presOf" srcId="{7CC48CAF-9CFD-489C-84CC-4C05DCF6B2DD}" destId="{F7A2D090-682E-4310-841B-5F74B15EE49F}" srcOrd="0" destOrd="0" presId="urn:diagrams.loki3.com/BracketList"/>
    <dgm:cxn modelId="{F17D05E8-6131-45A4-8631-54923D7A246B}" srcId="{ECB45B7F-B068-465A-8FB2-6D1E36E3B46B}" destId="{BA720A2C-D8F2-4D5C-9D92-5FA827A2D469}" srcOrd="0" destOrd="0" parTransId="{928D645C-CBA8-4C7F-BF2D-5F4821C6A076}" sibTransId="{06B879B0-7E5A-41C7-99C8-20FEF6CCFABB}"/>
    <dgm:cxn modelId="{314FE417-8D03-43B4-9641-85DB9189CDAB}" type="presParOf" srcId="{252789ED-19FE-4606-95F6-02FB0F935BD6}" destId="{C0CD6B02-36D8-4B25-9B40-C56FD9F62E6F}" srcOrd="0" destOrd="0" presId="urn:diagrams.loki3.com/BracketList"/>
    <dgm:cxn modelId="{50CA6CB1-D385-43E7-A6AE-C9661B7DC319}" type="presParOf" srcId="{C0CD6B02-36D8-4B25-9B40-C56FD9F62E6F}" destId="{D06E25E0-E686-4B2F-80FC-C79DC0C19107}" srcOrd="0" destOrd="0" presId="urn:diagrams.loki3.com/BracketList"/>
    <dgm:cxn modelId="{0A5B1923-EA67-43D4-AF48-F19ABAE91908}" type="presParOf" srcId="{C0CD6B02-36D8-4B25-9B40-C56FD9F62E6F}" destId="{570070C3-5167-45F5-AF00-9A4D54A9BB62}" srcOrd="1" destOrd="0" presId="urn:diagrams.loki3.com/BracketList"/>
    <dgm:cxn modelId="{211BCDEB-553F-4C8C-A509-875737077E96}" type="presParOf" srcId="{C0CD6B02-36D8-4B25-9B40-C56FD9F62E6F}" destId="{96A7B541-F5B1-4250-8C2B-32E0AB8507FC}" srcOrd="2" destOrd="0" presId="urn:diagrams.loki3.com/BracketList"/>
    <dgm:cxn modelId="{91984C30-60EA-4BFF-A549-66BE5528130C}" type="presParOf" srcId="{C0CD6B02-36D8-4B25-9B40-C56FD9F62E6F}" destId="{F7A2D090-682E-4310-841B-5F74B15EE49F}" srcOrd="3" destOrd="0" presId="urn:diagrams.loki3.com/BracketList"/>
    <dgm:cxn modelId="{A2997F68-74B6-41E0-A483-BF997976006C}" type="presParOf" srcId="{252789ED-19FE-4606-95F6-02FB0F935BD6}" destId="{F334CAAB-A41F-440E-9B1C-D68BDFEFF63C}" srcOrd="1" destOrd="0" presId="urn:diagrams.loki3.com/BracketList"/>
    <dgm:cxn modelId="{9106D667-C48C-4599-A587-C9B3F50573E4}" type="presParOf" srcId="{252789ED-19FE-4606-95F6-02FB0F935BD6}" destId="{F6790CEE-6072-4F82-BFDA-409AFE7E63D3}" srcOrd="2" destOrd="0" presId="urn:diagrams.loki3.com/BracketList"/>
    <dgm:cxn modelId="{8DF1C25E-5A69-4D87-86D7-3A583582312F}" type="presParOf" srcId="{F6790CEE-6072-4F82-BFDA-409AFE7E63D3}" destId="{8F8333A7-DD0C-436B-A9C3-03B58081B7BD}" srcOrd="0" destOrd="0" presId="urn:diagrams.loki3.com/BracketList"/>
    <dgm:cxn modelId="{C4F47ECB-5DFA-4CB2-9935-8139879D4582}" type="presParOf" srcId="{F6790CEE-6072-4F82-BFDA-409AFE7E63D3}" destId="{149B2D40-B602-49AD-A774-42EF3B18B965}" srcOrd="1" destOrd="0" presId="urn:diagrams.loki3.com/BracketList"/>
    <dgm:cxn modelId="{56E549DB-A037-4831-8FF1-BCC3E3F55592}" type="presParOf" srcId="{F6790CEE-6072-4F82-BFDA-409AFE7E63D3}" destId="{8AA73AB1-D33B-4AA2-9B7F-0D58D91DEA73}" srcOrd="2" destOrd="0" presId="urn:diagrams.loki3.com/BracketList"/>
    <dgm:cxn modelId="{8B66143C-BFEA-4329-9971-5965A81C3DA2}" type="presParOf" srcId="{F6790CEE-6072-4F82-BFDA-409AFE7E63D3}" destId="{0DF28D72-86CC-41D0-8918-1AFAF56C04D2}" srcOrd="3" destOrd="0" presId="urn:diagrams.loki3.com/BracketList"/>
    <dgm:cxn modelId="{29BD605C-1639-4715-B500-0C48FB6F4C91}" type="presParOf" srcId="{252789ED-19FE-4606-95F6-02FB0F935BD6}" destId="{02770673-D78F-4216-BDB4-74402C8EE876}" srcOrd="3" destOrd="0" presId="urn:diagrams.loki3.com/BracketList"/>
    <dgm:cxn modelId="{B634C151-8C47-47FD-B31B-624E20BAFDE3}" type="presParOf" srcId="{252789ED-19FE-4606-95F6-02FB0F935BD6}" destId="{91E9A6BA-A75E-4E62-92A1-215DB4B88278}" srcOrd="4" destOrd="0" presId="urn:diagrams.loki3.com/BracketList"/>
    <dgm:cxn modelId="{F95460DD-906B-42B0-B155-BFB104FA8056}" type="presParOf" srcId="{91E9A6BA-A75E-4E62-92A1-215DB4B88278}" destId="{92D62A3D-3ED3-4958-8731-85ED56B1A2EC}" srcOrd="0" destOrd="0" presId="urn:diagrams.loki3.com/BracketList"/>
    <dgm:cxn modelId="{31BB9735-C95E-471F-882C-F3FAF96882D1}" type="presParOf" srcId="{91E9A6BA-A75E-4E62-92A1-215DB4B88278}" destId="{E40CB49D-1FE1-47C7-93F3-A92995ED8883}" srcOrd="1" destOrd="0" presId="urn:diagrams.loki3.com/BracketList"/>
    <dgm:cxn modelId="{3AA0A37B-8063-478F-82CD-442D3EC8050A}" type="presParOf" srcId="{91E9A6BA-A75E-4E62-92A1-215DB4B88278}" destId="{ECEE5C1E-4883-4451-B5B5-F3E906A96A1D}" srcOrd="2" destOrd="0" presId="urn:diagrams.loki3.com/BracketList"/>
    <dgm:cxn modelId="{456156A4-1C7C-4209-BE69-22223E6C501E}" type="presParOf" srcId="{91E9A6BA-A75E-4E62-92A1-215DB4B88278}" destId="{1F26DF01-E687-4214-901A-7EDA0386AAE8}"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E25E0-E686-4B2F-80FC-C79DC0C19107}">
      <dsp:nvSpPr>
        <dsp:cNvPr id="0" name=""/>
        <dsp:cNvSpPr/>
      </dsp:nvSpPr>
      <dsp:spPr>
        <a:xfrm>
          <a:off x="2682" y="189839"/>
          <a:ext cx="1372163"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lvl="0" algn="ctr" defTabSz="1466850">
            <a:lnSpc>
              <a:spcPct val="150000"/>
            </a:lnSpc>
            <a:spcBef>
              <a:spcPct val="0"/>
            </a:spcBef>
            <a:spcAft>
              <a:spcPct val="35000"/>
            </a:spcAft>
          </a:pPr>
          <a:endParaRPr lang="en-US" sz="3300" kern="1200" dirty="0"/>
        </a:p>
      </dsp:txBody>
      <dsp:txXfrm>
        <a:off x="2682" y="189839"/>
        <a:ext cx="1372163" cy="653400"/>
      </dsp:txXfrm>
    </dsp:sp>
    <dsp:sp modelId="{570070C3-5167-45F5-AF00-9A4D54A9BB62}">
      <dsp:nvSpPr>
        <dsp:cNvPr id="0" name=""/>
        <dsp:cNvSpPr/>
      </dsp:nvSpPr>
      <dsp:spPr>
        <a:xfrm>
          <a:off x="1374846" y="26489"/>
          <a:ext cx="274432" cy="9801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2D090-682E-4310-841B-5F74B15EE49F}">
      <dsp:nvSpPr>
        <dsp:cNvPr id="0" name=""/>
        <dsp:cNvSpPr/>
      </dsp:nvSpPr>
      <dsp:spPr>
        <a:xfrm>
          <a:off x="1728572" y="0"/>
          <a:ext cx="3732285" cy="980100"/>
        </a:xfrm>
        <a:prstGeom prst="rect">
          <a:avLst/>
        </a:prstGeom>
        <a:solidFill>
          <a:schemeClr val="accent4">
            <a:hueOff val="0"/>
            <a:satOff val="0"/>
            <a:lumOff val="0"/>
            <a:alpha val="99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ctr" defTabSz="1466850">
            <a:lnSpc>
              <a:spcPct val="150000"/>
            </a:lnSpc>
            <a:spcBef>
              <a:spcPct val="0"/>
            </a:spcBef>
            <a:spcAft>
              <a:spcPct val="15000"/>
            </a:spcAft>
            <a:buChar char="••"/>
          </a:pPr>
          <a:r>
            <a:rPr lang="en-US" sz="3300" kern="1200" dirty="0" smtClean="0"/>
            <a:t>Tweaking data</a:t>
          </a:r>
          <a:endParaRPr lang="en-US" sz="3300" kern="1200" dirty="0"/>
        </a:p>
      </dsp:txBody>
      <dsp:txXfrm>
        <a:off x="1728572" y="0"/>
        <a:ext cx="3732285" cy="980100"/>
      </dsp:txXfrm>
    </dsp:sp>
    <dsp:sp modelId="{8F8333A7-DD0C-436B-A9C3-03B58081B7BD}">
      <dsp:nvSpPr>
        <dsp:cNvPr id="0" name=""/>
        <dsp:cNvSpPr/>
      </dsp:nvSpPr>
      <dsp:spPr>
        <a:xfrm>
          <a:off x="2682" y="1288740"/>
          <a:ext cx="1372163"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lvl="0" algn="ctr" defTabSz="1466850">
            <a:lnSpc>
              <a:spcPct val="150000"/>
            </a:lnSpc>
            <a:spcBef>
              <a:spcPct val="0"/>
            </a:spcBef>
            <a:spcAft>
              <a:spcPct val="35000"/>
            </a:spcAft>
          </a:pPr>
          <a:endParaRPr lang="en-US" sz="3300" kern="1200" dirty="0"/>
        </a:p>
      </dsp:txBody>
      <dsp:txXfrm>
        <a:off x="2682" y="1288740"/>
        <a:ext cx="1372163" cy="653400"/>
      </dsp:txXfrm>
    </dsp:sp>
    <dsp:sp modelId="{149B2D40-B602-49AD-A774-42EF3B18B965}">
      <dsp:nvSpPr>
        <dsp:cNvPr id="0" name=""/>
        <dsp:cNvSpPr/>
      </dsp:nvSpPr>
      <dsp:spPr>
        <a:xfrm>
          <a:off x="1374846" y="1125390"/>
          <a:ext cx="274432" cy="9801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F28D72-86CC-41D0-8918-1AFAF56C04D2}">
      <dsp:nvSpPr>
        <dsp:cNvPr id="0" name=""/>
        <dsp:cNvSpPr/>
      </dsp:nvSpPr>
      <dsp:spPr>
        <a:xfrm>
          <a:off x="1759052" y="1125390"/>
          <a:ext cx="3732285" cy="980100"/>
        </a:xfrm>
        <a:prstGeom prst="rect">
          <a:avLst/>
        </a:prstGeom>
        <a:solidFill>
          <a:schemeClr val="accent4">
            <a:hueOff val="1189"/>
            <a:satOff val="-471"/>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ctr" defTabSz="1466850">
            <a:lnSpc>
              <a:spcPct val="150000"/>
            </a:lnSpc>
            <a:spcBef>
              <a:spcPct val="0"/>
            </a:spcBef>
            <a:spcAft>
              <a:spcPct val="15000"/>
            </a:spcAft>
            <a:buChar char="••"/>
          </a:pPr>
          <a:r>
            <a:rPr lang="en-US" sz="3300" kern="1200" smtClean="0"/>
            <a:t>Training</a:t>
          </a:r>
          <a:endParaRPr lang="en-US" sz="3300" kern="1200" dirty="0"/>
        </a:p>
      </dsp:txBody>
      <dsp:txXfrm>
        <a:off x="1759052" y="1125390"/>
        <a:ext cx="3732285" cy="980100"/>
      </dsp:txXfrm>
    </dsp:sp>
    <dsp:sp modelId="{92D62A3D-3ED3-4958-8731-85ED56B1A2EC}">
      <dsp:nvSpPr>
        <dsp:cNvPr id="0" name=""/>
        <dsp:cNvSpPr/>
      </dsp:nvSpPr>
      <dsp:spPr>
        <a:xfrm>
          <a:off x="2682" y="2387639"/>
          <a:ext cx="1372163" cy="653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83820" rIns="234696" bIns="83820" numCol="1" spcCol="1270" anchor="ctr" anchorCtr="0">
          <a:noAutofit/>
        </a:bodyPr>
        <a:lstStyle/>
        <a:p>
          <a:pPr lvl="0" algn="ctr" defTabSz="1466850">
            <a:lnSpc>
              <a:spcPct val="150000"/>
            </a:lnSpc>
            <a:spcBef>
              <a:spcPct val="0"/>
            </a:spcBef>
            <a:spcAft>
              <a:spcPct val="35000"/>
            </a:spcAft>
          </a:pPr>
          <a:endParaRPr lang="en-US" sz="3300" kern="1200" dirty="0"/>
        </a:p>
      </dsp:txBody>
      <dsp:txXfrm>
        <a:off x="2682" y="2387639"/>
        <a:ext cx="1372163" cy="653400"/>
      </dsp:txXfrm>
    </dsp:sp>
    <dsp:sp modelId="{E40CB49D-1FE1-47C7-93F3-A92995ED8883}">
      <dsp:nvSpPr>
        <dsp:cNvPr id="0" name=""/>
        <dsp:cNvSpPr/>
      </dsp:nvSpPr>
      <dsp:spPr>
        <a:xfrm>
          <a:off x="1374846" y="2224290"/>
          <a:ext cx="274432" cy="9801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6DF01-E687-4214-901A-7EDA0386AAE8}">
      <dsp:nvSpPr>
        <dsp:cNvPr id="0" name=""/>
        <dsp:cNvSpPr/>
      </dsp:nvSpPr>
      <dsp:spPr>
        <a:xfrm>
          <a:off x="1759052" y="2224290"/>
          <a:ext cx="3732285" cy="980100"/>
        </a:xfrm>
        <a:prstGeom prst="rect">
          <a:avLst/>
        </a:prstGeom>
        <a:solidFill>
          <a:schemeClr val="accent4">
            <a:hueOff val="2378"/>
            <a:satOff val="-941"/>
            <a:lumOff val="74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ctr" defTabSz="1466850">
            <a:lnSpc>
              <a:spcPct val="150000"/>
            </a:lnSpc>
            <a:spcBef>
              <a:spcPct val="0"/>
            </a:spcBef>
            <a:spcAft>
              <a:spcPct val="15000"/>
            </a:spcAft>
            <a:buChar char="••"/>
          </a:pPr>
          <a:r>
            <a:rPr lang="en-US" sz="3300" kern="1200" dirty="0" smtClean="0"/>
            <a:t>Testing of model</a:t>
          </a:r>
          <a:endParaRPr lang="en-US" sz="3300" kern="1200" dirty="0"/>
        </a:p>
      </dsp:txBody>
      <dsp:txXfrm>
        <a:off x="1759052" y="2224290"/>
        <a:ext cx="3732285" cy="980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E25E0-E686-4B2F-80FC-C79DC0C19107}">
      <dsp:nvSpPr>
        <dsp:cNvPr id="0" name=""/>
        <dsp:cNvSpPr/>
      </dsp:nvSpPr>
      <dsp:spPr>
        <a:xfrm>
          <a:off x="2884" y="191265"/>
          <a:ext cx="1475292"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ctr" defTabSz="1200150">
            <a:lnSpc>
              <a:spcPct val="150000"/>
            </a:lnSpc>
            <a:spcBef>
              <a:spcPct val="0"/>
            </a:spcBef>
            <a:spcAft>
              <a:spcPct val="35000"/>
            </a:spcAft>
          </a:pPr>
          <a:endParaRPr lang="en-US" sz="2700" kern="1200" dirty="0"/>
        </a:p>
      </dsp:txBody>
      <dsp:txXfrm>
        <a:off x="2884" y="191265"/>
        <a:ext cx="1475292" cy="534600"/>
      </dsp:txXfrm>
    </dsp:sp>
    <dsp:sp modelId="{570070C3-5167-45F5-AF00-9A4D54A9BB62}">
      <dsp:nvSpPr>
        <dsp:cNvPr id="0" name=""/>
        <dsp:cNvSpPr/>
      </dsp:nvSpPr>
      <dsp:spPr>
        <a:xfrm>
          <a:off x="1478177" y="57615"/>
          <a:ext cx="295058" cy="8019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2D090-682E-4310-841B-5F74B15EE49F}">
      <dsp:nvSpPr>
        <dsp:cNvPr id="0" name=""/>
        <dsp:cNvSpPr/>
      </dsp:nvSpPr>
      <dsp:spPr>
        <a:xfrm>
          <a:off x="1858488" y="26950"/>
          <a:ext cx="4012796" cy="801900"/>
        </a:xfrm>
        <a:prstGeom prst="rect">
          <a:avLst/>
        </a:prstGeom>
        <a:solidFill>
          <a:schemeClr val="accent4">
            <a:hueOff val="0"/>
            <a:satOff val="0"/>
            <a:lumOff val="0"/>
            <a:alpha val="99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ctr" defTabSz="1200150">
            <a:lnSpc>
              <a:spcPct val="150000"/>
            </a:lnSpc>
            <a:spcBef>
              <a:spcPct val="0"/>
            </a:spcBef>
            <a:spcAft>
              <a:spcPct val="15000"/>
            </a:spcAft>
            <a:buChar char="••"/>
          </a:pPr>
          <a:r>
            <a:rPr lang="en-US" sz="2700" kern="1200" dirty="0" smtClean="0"/>
            <a:t>Developing Front-end</a:t>
          </a:r>
          <a:endParaRPr lang="en-US" sz="2700" kern="1200" dirty="0"/>
        </a:p>
      </dsp:txBody>
      <dsp:txXfrm>
        <a:off x="1858488" y="26950"/>
        <a:ext cx="4012796" cy="801900"/>
      </dsp:txXfrm>
    </dsp:sp>
    <dsp:sp modelId="{8F8333A7-DD0C-436B-A9C3-03B58081B7BD}">
      <dsp:nvSpPr>
        <dsp:cNvPr id="0" name=""/>
        <dsp:cNvSpPr/>
      </dsp:nvSpPr>
      <dsp:spPr>
        <a:xfrm>
          <a:off x="2884" y="1090365"/>
          <a:ext cx="1475292"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ctr" defTabSz="1200150">
            <a:lnSpc>
              <a:spcPct val="150000"/>
            </a:lnSpc>
            <a:spcBef>
              <a:spcPct val="0"/>
            </a:spcBef>
            <a:spcAft>
              <a:spcPct val="35000"/>
            </a:spcAft>
          </a:pPr>
          <a:endParaRPr lang="en-US" sz="2700" kern="1200" dirty="0"/>
        </a:p>
      </dsp:txBody>
      <dsp:txXfrm>
        <a:off x="2884" y="1090365"/>
        <a:ext cx="1475292" cy="534600"/>
      </dsp:txXfrm>
    </dsp:sp>
    <dsp:sp modelId="{149B2D40-B602-49AD-A774-42EF3B18B965}">
      <dsp:nvSpPr>
        <dsp:cNvPr id="0" name=""/>
        <dsp:cNvSpPr/>
      </dsp:nvSpPr>
      <dsp:spPr>
        <a:xfrm>
          <a:off x="1478177" y="956715"/>
          <a:ext cx="295058" cy="8019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F28D72-86CC-41D0-8918-1AFAF56C04D2}">
      <dsp:nvSpPr>
        <dsp:cNvPr id="0" name=""/>
        <dsp:cNvSpPr/>
      </dsp:nvSpPr>
      <dsp:spPr>
        <a:xfrm>
          <a:off x="1891259" y="956715"/>
          <a:ext cx="4012796" cy="801900"/>
        </a:xfrm>
        <a:prstGeom prst="rect">
          <a:avLst/>
        </a:prstGeom>
        <a:solidFill>
          <a:schemeClr val="accent4">
            <a:hueOff val="1189"/>
            <a:satOff val="-471"/>
            <a:lumOff val="37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ctr" defTabSz="1200150">
            <a:lnSpc>
              <a:spcPct val="150000"/>
            </a:lnSpc>
            <a:spcBef>
              <a:spcPct val="0"/>
            </a:spcBef>
            <a:spcAft>
              <a:spcPct val="15000"/>
            </a:spcAft>
            <a:buChar char="••"/>
          </a:pPr>
          <a:r>
            <a:rPr lang="en-US" sz="2700" kern="1200" dirty="0" smtClean="0"/>
            <a:t>Developing Back-end</a:t>
          </a:r>
          <a:endParaRPr lang="en-US" sz="2700" kern="1200" dirty="0"/>
        </a:p>
      </dsp:txBody>
      <dsp:txXfrm>
        <a:off x="1891259" y="956715"/>
        <a:ext cx="4012796" cy="801900"/>
      </dsp:txXfrm>
    </dsp:sp>
    <dsp:sp modelId="{92D62A3D-3ED3-4958-8731-85ED56B1A2EC}">
      <dsp:nvSpPr>
        <dsp:cNvPr id="0" name=""/>
        <dsp:cNvSpPr/>
      </dsp:nvSpPr>
      <dsp:spPr>
        <a:xfrm>
          <a:off x="2884" y="2256765"/>
          <a:ext cx="1475292" cy="534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ctr" defTabSz="1200150">
            <a:lnSpc>
              <a:spcPct val="150000"/>
            </a:lnSpc>
            <a:spcBef>
              <a:spcPct val="0"/>
            </a:spcBef>
            <a:spcAft>
              <a:spcPct val="35000"/>
            </a:spcAft>
          </a:pPr>
          <a:endParaRPr lang="en-US" sz="2700" kern="1200" dirty="0"/>
        </a:p>
      </dsp:txBody>
      <dsp:txXfrm>
        <a:off x="2884" y="2256765"/>
        <a:ext cx="1475292" cy="534600"/>
      </dsp:txXfrm>
    </dsp:sp>
    <dsp:sp modelId="{E40CB49D-1FE1-47C7-93F3-A92995ED8883}">
      <dsp:nvSpPr>
        <dsp:cNvPr id="0" name=""/>
        <dsp:cNvSpPr/>
      </dsp:nvSpPr>
      <dsp:spPr>
        <a:xfrm>
          <a:off x="1478177" y="1855815"/>
          <a:ext cx="295058" cy="1336500"/>
        </a:xfrm>
        <a:prstGeom prst="leftBrace">
          <a:avLst>
            <a:gd name="adj1" fmla="val 35000"/>
            <a:gd name="adj2" fmla="val 50000"/>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26DF01-E687-4214-901A-7EDA0386AAE8}">
      <dsp:nvSpPr>
        <dsp:cNvPr id="0" name=""/>
        <dsp:cNvSpPr/>
      </dsp:nvSpPr>
      <dsp:spPr>
        <a:xfrm>
          <a:off x="1891259" y="1855815"/>
          <a:ext cx="4012796" cy="1336500"/>
        </a:xfrm>
        <a:prstGeom prst="rect">
          <a:avLst/>
        </a:prstGeom>
        <a:solidFill>
          <a:schemeClr val="accent4">
            <a:hueOff val="2378"/>
            <a:satOff val="-941"/>
            <a:lumOff val="74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ctr" defTabSz="1200150">
            <a:lnSpc>
              <a:spcPct val="150000"/>
            </a:lnSpc>
            <a:spcBef>
              <a:spcPct val="0"/>
            </a:spcBef>
            <a:spcAft>
              <a:spcPct val="15000"/>
            </a:spcAft>
            <a:buChar char="••"/>
          </a:pPr>
          <a:r>
            <a:rPr lang="en-US" sz="2700" kern="1200" dirty="0" smtClean="0"/>
            <a:t>Integrating model with the Web Application</a:t>
          </a:r>
          <a:endParaRPr lang="en-US" sz="2700" kern="1200" dirty="0"/>
        </a:p>
      </dsp:txBody>
      <dsp:txXfrm>
        <a:off x="1891259" y="1855815"/>
        <a:ext cx="4012796" cy="13365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64f2dd6a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64f2dd6a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3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500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736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7237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9e370bb9e_2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9e370bb9e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924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e370bb9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9e370bb9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64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9e370bb9e_2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9e370bb9e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9e370bb9e_2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9e370bb9e_2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801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9e370bb9e_2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9e370bb9e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035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f149ce91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f149ce9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64f2dd6a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64f2dd6a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endParaRPr/>
          </a:p>
        </p:txBody>
      </p:sp>
    </p:spTree>
    <p:extLst>
      <p:ext uri="{BB962C8B-B14F-4D97-AF65-F5344CB8AC3E}">
        <p14:creationId xmlns:p14="http://schemas.microsoft.com/office/powerpoint/2010/main" val="384168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355486d0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355486d0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964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937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69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758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758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64f2dd6a2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64f2dd6a2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582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9e370bb9e_2_2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9e370bb9e_2_2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e370bb9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9e370bb9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f149ce91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f149ce91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9e370bb9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9e370bb9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781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372ba3e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372ba3e4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355486d0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355486d0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64f2dd6a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64f2dd6a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12617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64f2dd6a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64f2dd6a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533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64f2dd6a2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64f2dd6a2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Part 1</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Point 3: No wait for your turn, system always available. Many lazy people not cast their votes</a:t>
            </a:r>
            <a:endParaRPr dirty="0"/>
          </a:p>
          <a:p>
            <a:pPr marL="0" lvl="0" indent="0" algn="l" rtl="0">
              <a:spcBef>
                <a:spcPts val="0"/>
              </a:spcBef>
              <a:spcAft>
                <a:spcPts val="0"/>
              </a:spcAft>
              <a:buNone/>
            </a:pPr>
            <a:r>
              <a:rPr lang="en" dirty="0"/>
              <a:t>Point 4: Mostly in KPK and Balochistan women not cast their votes, beacuse mans not allowed them to go outside.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64f2dd6a2_0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64f2dd6a2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13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60600" y="0"/>
            <a:ext cx="7283400" cy="5143500"/>
          </a:xfrm>
          <a:prstGeom prst="rect">
            <a:avLst/>
          </a:prstGeom>
          <a:solidFill>
            <a:schemeClr val="dk2"/>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cxnSp>
        <p:nvCxnSpPr>
          <p:cNvPr id="65" name="Google Shape;65;p14"/>
          <p:cNvCxnSpPr/>
          <p:nvPr/>
        </p:nvCxnSpPr>
        <p:spPr>
          <a:xfrm>
            <a:off x="2586875" y="1615600"/>
            <a:ext cx="305700" cy="0"/>
          </a:xfrm>
          <a:prstGeom prst="straightConnector1">
            <a:avLst/>
          </a:prstGeom>
          <a:noFill/>
          <a:ln w="38100" cap="flat" cmpd="sng">
            <a:solidFill>
              <a:schemeClr val="lt1"/>
            </a:solidFill>
            <a:prstDash val="solid"/>
            <a:round/>
            <a:headEnd type="none" w="sm" len="sm"/>
            <a:tailEnd type="none" w="sm" len="sm"/>
          </a:ln>
        </p:spPr>
      </p:cxnSp>
      <p:sp>
        <p:nvSpPr>
          <p:cNvPr id="66" name="Google Shape;66;p14"/>
          <p:cNvSpPr txBox="1">
            <a:spLocks noGrp="1"/>
          </p:cNvSpPr>
          <p:nvPr>
            <p:ph type="title"/>
          </p:nvPr>
        </p:nvSpPr>
        <p:spPr>
          <a:xfrm>
            <a:off x="2469775" y="426200"/>
            <a:ext cx="5867400" cy="9951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200"/>
              <a:buNone/>
              <a:defRPr sz="3200" b="1">
                <a:solidFill>
                  <a:schemeClr val="lt1"/>
                </a:solidFill>
              </a:defRPr>
            </a:lvl1pPr>
            <a:lvl2pPr lvl="1" algn="l">
              <a:lnSpc>
                <a:spcPct val="100000"/>
              </a:lnSpc>
              <a:spcBef>
                <a:spcPts val="0"/>
              </a:spcBef>
              <a:spcAft>
                <a:spcPts val="0"/>
              </a:spcAft>
              <a:buClr>
                <a:schemeClr val="lt1"/>
              </a:buClr>
              <a:buSzPts val="3200"/>
              <a:buNone/>
              <a:defRPr sz="3200" b="1">
                <a:solidFill>
                  <a:schemeClr val="lt1"/>
                </a:solidFill>
              </a:defRPr>
            </a:lvl2pPr>
            <a:lvl3pPr lvl="2" algn="l">
              <a:lnSpc>
                <a:spcPct val="100000"/>
              </a:lnSpc>
              <a:spcBef>
                <a:spcPts val="0"/>
              </a:spcBef>
              <a:spcAft>
                <a:spcPts val="0"/>
              </a:spcAft>
              <a:buClr>
                <a:schemeClr val="lt1"/>
              </a:buClr>
              <a:buSzPts val="3200"/>
              <a:buNone/>
              <a:defRPr sz="3200" b="1">
                <a:solidFill>
                  <a:schemeClr val="lt1"/>
                </a:solidFill>
              </a:defRPr>
            </a:lvl3pPr>
            <a:lvl4pPr lvl="3" algn="l">
              <a:lnSpc>
                <a:spcPct val="100000"/>
              </a:lnSpc>
              <a:spcBef>
                <a:spcPts val="0"/>
              </a:spcBef>
              <a:spcAft>
                <a:spcPts val="0"/>
              </a:spcAft>
              <a:buClr>
                <a:schemeClr val="lt1"/>
              </a:buClr>
              <a:buSzPts val="3200"/>
              <a:buNone/>
              <a:defRPr sz="3200" b="1">
                <a:solidFill>
                  <a:schemeClr val="lt1"/>
                </a:solidFill>
              </a:defRPr>
            </a:lvl4pPr>
            <a:lvl5pPr lvl="4" algn="l">
              <a:lnSpc>
                <a:spcPct val="100000"/>
              </a:lnSpc>
              <a:spcBef>
                <a:spcPts val="0"/>
              </a:spcBef>
              <a:spcAft>
                <a:spcPts val="0"/>
              </a:spcAft>
              <a:buClr>
                <a:schemeClr val="lt1"/>
              </a:buClr>
              <a:buSzPts val="3200"/>
              <a:buNone/>
              <a:defRPr sz="3200" b="1">
                <a:solidFill>
                  <a:schemeClr val="lt1"/>
                </a:solidFill>
              </a:defRPr>
            </a:lvl5pPr>
            <a:lvl6pPr lvl="5" algn="l">
              <a:lnSpc>
                <a:spcPct val="100000"/>
              </a:lnSpc>
              <a:spcBef>
                <a:spcPts val="0"/>
              </a:spcBef>
              <a:spcAft>
                <a:spcPts val="0"/>
              </a:spcAft>
              <a:buClr>
                <a:schemeClr val="lt1"/>
              </a:buClr>
              <a:buSzPts val="3200"/>
              <a:buNone/>
              <a:defRPr sz="3200" b="1">
                <a:solidFill>
                  <a:schemeClr val="lt1"/>
                </a:solidFill>
              </a:defRPr>
            </a:lvl6pPr>
            <a:lvl7pPr lvl="6" algn="l">
              <a:lnSpc>
                <a:spcPct val="100000"/>
              </a:lnSpc>
              <a:spcBef>
                <a:spcPts val="0"/>
              </a:spcBef>
              <a:spcAft>
                <a:spcPts val="0"/>
              </a:spcAft>
              <a:buClr>
                <a:schemeClr val="lt1"/>
              </a:buClr>
              <a:buSzPts val="3200"/>
              <a:buNone/>
              <a:defRPr sz="3200" b="1">
                <a:solidFill>
                  <a:schemeClr val="lt1"/>
                </a:solidFill>
              </a:defRPr>
            </a:lvl7pPr>
            <a:lvl8pPr lvl="7" algn="l">
              <a:lnSpc>
                <a:spcPct val="100000"/>
              </a:lnSpc>
              <a:spcBef>
                <a:spcPts val="0"/>
              </a:spcBef>
              <a:spcAft>
                <a:spcPts val="0"/>
              </a:spcAft>
              <a:buClr>
                <a:schemeClr val="lt1"/>
              </a:buClr>
              <a:buSzPts val="3200"/>
              <a:buNone/>
              <a:defRPr sz="3200" b="1">
                <a:solidFill>
                  <a:schemeClr val="lt1"/>
                </a:solidFill>
              </a:defRPr>
            </a:lvl8pPr>
            <a:lvl9pPr lvl="8" algn="l">
              <a:lnSpc>
                <a:spcPct val="100000"/>
              </a:lnSpc>
              <a:spcBef>
                <a:spcPts val="0"/>
              </a:spcBef>
              <a:spcAft>
                <a:spcPts val="0"/>
              </a:spcAft>
              <a:buClr>
                <a:schemeClr val="lt1"/>
              </a:buClr>
              <a:buSzPts val="3200"/>
              <a:buNone/>
              <a:defRPr sz="3200" b="1">
                <a:solidFill>
                  <a:schemeClr val="lt1"/>
                </a:solidFill>
              </a:defRPr>
            </a:lvl9pPr>
          </a:lstStyle>
          <a:p>
            <a:endParaRPr/>
          </a:p>
        </p:txBody>
      </p:sp>
      <p:sp>
        <p:nvSpPr>
          <p:cNvPr id="67" name="Google Shape;67;p14"/>
          <p:cNvSpPr txBox="1">
            <a:spLocks noGrp="1"/>
          </p:cNvSpPr>
          <p:nvPr>
            <p:ph type="body" idx="1"/>
          </p:nvPr>
        </p:nvSpPr>
        <p:spPr>
          <a:xfrm>
            <a:off x="2469775" y="1874225"/>
            <a:ext cx="5867400" cy="25506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lt1"/>
              </a:buClr>
              <a:buSzPts val="1800"/>
              <a:buChar char="●"/>
              <a:defRPr sz="1800">
                <a:solidFill>
                  <a:schemeClr val="lt1"/>
                </a:solidFill>
              </a:defRPr>
            </a:lvl1pPr>
            <a:lvl2pPr marL="914400" lvl="1" indent="-317500" algn="l">
              <a:lnSpc>
                <a:spcPct val="115000"/>
              </a:lnSpc>
              <a:spcBef>
                <a:spcPts val="1600"/>
              </a:spcBef>
              <a:spcAft>
                <a:spcPts val="0"/>
              </a:spcAft>
              <a:buClr>
                <a:schemeClr val="lt1"/>
              </a:buClr>
              <a:buSzPts val="1400"/>
              <a:buChar char="○"/>
              <a:defRPr sz="1400">
                <a:solidFill>
                  <a:schemeClr val="lt1"/>
                </a:solidFill>
              </a:defRPr>
            </a:lvl2pPr>
            <a:lvl3pPr marL="1371600" lvl="2" indent="-317500" algn="l">
              <a:lnSpc>
                <a:spcPct val="115000"/>
              </a:lnSpc>
              <a:spcBef>
                <a:spcPts val="1600"/>
              </a:spcBef>
              <a:spcAft>
                <a:spcPts val="0"/>
              </a:spcAft>
              <a:buClr>
                <a:schemeClr val="lt1"/>
              </a:buClr>
              <a:buSzPts val="1400"/>
              <a:buChar char="■"/>
              <a:defRPr sz="1400">
                <a:solidFill>
                  <a:schemeClr val="lt1"/>
                </a:solidFill>
              </a:defRPr>
            </a:lvl3pPr>
            <a:lvl4pPr marL="1828800" lvl="3" indent="-317500" algn="l">
              <a:lnSpc>
                <a:spcPct val="115000"/>
              </a:lnSpc>
              <a:spcBef>
                <a:spcPts val="1600"/>
              </a:spcBef>
              <a:spcAft>
                <a:spcPts val="0"/>
              </a:spcAft>
              <a:buClr>
                <a:schemeClr val="lt1"/>
              </a:buClr>
              <a:buSzPts val="1400"/>
              <a:buChar char="●"/>
              <a:defRPr sz="1400">
                <a:solidFill>
                  <a:schemeClr val="lt1"/>
                </a:solidFill>
              </a:defRPr>
            </a:lvl4pPr>
            <a:lvl5pPr marL="2286000" lvl="4" indent="-317500" algn="l">
              <a:lnSpc>
                <a:spcPct val="115000"/>
              </a:lnSpc>
              <a:spcBef>
                <a:spcPts val="1600"/>
              </a:spcBef>
              <a:spcAft>
                <a:spcPts val="0"/>
              </a:spcAft>
              <a:buClr>
                <a:schemeClr val="lt1"/>
              </a:buClr>
              <a:buSzPts val="1400"/>
              <a:buChar char="○"/>
              <a:defRPr sz="1400">
                <a:solidFill>
                  <a:schemeClr val="lt1"/>
                </a:solidFill>
              </a:defRPr>
            </a:lvl5pPr>
            <a:lvl6pPr marL="2743200" lvl="5" indent="-317500" algn="l">
              <a:lnSpc>
                <a:spcPct val="115000"/>
              </a:lnSpc>
              <a:spcBef>
                <a:spcPts val="1600"/>
              </a:spcBef>
              <a:spcAft>
                <a:spcPts val="0"/>
              </a:spcAft>
              <a:buClr>
                <a:schemeClr val="lt1"/>
              </a:buClr>
              <a:buSzPts val="1400"/>
              <a:buChar char="■"/>
              <a:defRPr sz="1400">
                <a:solidFill>
                  <a:schemeClr val="lt1"/>
                </a:solidFill>
              </a:defRPr>
            </a:lvl6pPr>
            <a:lvl7pPr marL="3200400" lvl="6" indent="-317500" algn="l">
              <a:lnSpc>
                <a:spcPct val="115000"/>
              </a:lnSpc>
              <a:spcBef>
                <a:spcPts val="1600"/>
              </a:spcBef>
              <a:spcAft>
                <a:spcPts val="0"/>
              </a:spcAft>
              <a:buClr>
                <a:schemeClr val="lt1"/>
              </a:buClr>
              <a:buSzPts val="1400"/>
              <a:buChar char="●"/>
              <a:defRPr sz="1400">
                <a:solidFill>
                  <a:schemeClr val="lt1"/>
                </a:solidFill>
              </a:defRPr>
            </a:lvl7pPr>
            <a:lvl8pPr marL="3657600" lvl="7" indent="-317500" algn="l">
              <a:lnSpc>
                <a:spcPct val="115000"/>
              </a:lnSpc>
              <a:spcBef>
                <a:spcPts val="1600"/>
              </a:spcBef>
              <a:spcAft>
                <a:spcPts val="0"/>
              </a:spcAft>
              <a:buClr>
                <a:schemeClr val="lt1"/>
              </a:buClr>
              <a:buSzPts val="1400"/>
              <a:buChar char="○"/>
              <a:defRPr sz="1400">
                <a:solidFill>
                  <a:schemeClr val="lt1"/>
                </a:solidFill>
              </a:defRPr>
            </a:lvl8pPr>
            <a:lvl9pPr marL="4114800" lvl="8" indent="-317500" algn="l">
              <a:lnSpc>
                <a:spcPct val="115000"/>
              </a:lnSpc>
              <a:spcBef>
                <a:spcPts val="1600"/>
              </a:spcBef>
              <a:spcAft>
                <a:spcPts val="1600"/>
              </a:spcAft>
              <a:buClr>
                <a:schemeClr val="lt1"/>
              </a:buClr>
              <a:buSzPts val="1400"/>
              <a:buChar char="■"/>
              <a:defRPr sz="1400">
                <a:solidFill>
                  <a:schemeClr val="lt1"/>
                </a:solidFill>
              </a:defRPr>
            </a:lvl9pPr>
          </a:lstStyle>
          <a:p>
            <a:endParaRPr/>
          </a:p>
        </p:txBody>
      </p:sp>
      <p:sp>
        <p:nvSpPr>
          <p:cNvPr id="68" name="Google Shape;68;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6">
    <p:bg>
      <p:bgPr>
        <a:solidFill>
          <a:srgbClr val="FFFFFF"/>
        </a:solidFill>
        <a:effectLst/>
      </p:bgPr>
    </p:bg>
    <p:spTree>
      <p:nvGrpSpPr>
        <p:cNvPr id="1" name="Shape 69"/>
        <p:cNvGrpSpPr/>
        <p:nvPr/>
      </p:nvGrpSpPr>
      <p:grpSpPr>
        <a:xfrm>
          <a:off x="0" y="0"/>
          <a:ext cx="0" cy="0"/>
          <a:chOff x="0" y="0"/>
          <a:chExt cx="0" cy="0"/>
        </a:xfrm>
      </p:grpSpPr>
      <p:sp>
        <p:nvSpPr>
          <p:cNvPr id="70" name="Google Shape;70;p15"/>
          <p:cNvSpPr/>
          <p:nvPr/>
        </p:nvSpPr>
        <p:spPr>
          <a:xfrm>
            <a:off x="0" y="0"/>
            <a:ext cx="9144000" cy="5143500"/>
          </a:xfrm>
          <a:prstGeom prst="rect">
            <a:avLst/>
          </a:pr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15"/>
          <p:cNvCxnSpPr/>
          <p:nvPr/>
        </p:nvCxnSpPr>
        <p:spPr>
          <a:xfrm rot="10800000">
            <a:off x="2152475" y="2633250"/>
            <a:ext cx="4819800" cy="0"/>
          </a:xfrm>
          <a:prstGeom prst="straightConnector1">
            <a:avLst/>
          </a:prstGeom>
          <a:noFill/>
          <a:ln w="9525" cap="flat" cmpd="sng">
            <a:solidFill>
              <a:srgbClr val="FFFFFF"/>
            </a:solidFill>
            <a:prstDash val="solid"/>
            <a:round/>
            <a:headEnd type="none" w="sm" len="sm"/>
            <a:tailEnd type="none" w="sm" len="sm"/>
          </a:ln>
        </p:spPr>
      </p:cxnSp>
      <p:sp>
        <p:nvSpPr>
          <p:cNvPr id="72" name="Google Shape;72;p15"/>
          <p:cNvSpPr txBox="1">
            <a:spLocks noGrp="1"/>
          </p:cNvSpPr>
          <p:nvPr>
            <p:ph type="title"/>
          </p:nvPr>
        </p:nvSpPr>
        <p:spPr>
          <a:xfrm>
            <a:off x="2093075" y="584425"/>
            <a:ext cx="4948200" cy="18858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rgbClr val="FFFFFF"/>
              </a:buClr>
              <a:buSzPts val="4000"/>
              <a:buNone/>
              <a:defRPr sz="4000" b="1">
                <a:solidFill>
                  <a:srgbClr val="FFFFFF"/>
                </a:solidFill>
              </a:defRPr>
            </a:lvl1pPr>
            <a:lvl2pPr lvl="1" algn="l">
              <a:lnSpc>
                <a:spcPct val="100000"/>
              </a:lnSpc>
              <a:spcBef>
                <a:spcPts val="0"/>
              </a:spcBef>
              <a:spcAft>
                <a:spcPts val="0"/>
              </a:spcAft>
              <a:buClr>
                <a:srgbClr val="FFFFFF"/>
              </a:buClr>
              <a:buSzPts val="4000"/>
              <a:buNone/>
              <a:defRPr sz="4000" b="1">
                <a:solidFill>
                  <a:srgbClr val="FFFFFF"/>
                </a:solidFill>
              </a:defRPr>
            </a:lvl2pPr>
            <a:lvl3pPr lvl="2" algn="l">
              <a:lnSpc>
                <a:spcPct val="100000"/>
              </a:lnSpc>
              <a:spcBef>
                <a:spcPts val="0"/>
              </a:spcBef>
              <a:spcAft>
                <a:spcPts val="0"/>
              </a:spcAft>
              <a:buClr>
                <a:srgbClr val="FFFFFF"/>
              </a:buClr>
              <a:buSzPts val="4000"/>
              <a:buNone/>
              <a:defRPr sz="4000" b="1">
                <a:solidFill>
                  <a:srgbClr val="FFFFFF"/>
                </a:solidFill>
              </a:defRPr>
            </a:lvl3pPr>
            <a:lvl4pPr lvl="3" algn="l">
              <a:lnSpc>
                <a:spcPct val="100000"/>
              </a:lnSpc>
              <a:spcBef>
                <a:spcPts val="0"/>
              </a:spcBef>
              <a:spcAft>
                <a:spcPts val="0"/>
              </a:spcAft>
              <a:buClr>
                <a:srgbClr val="FFFFFF"/>
              </a:buClr>
              <a:buSzPts val="4000"/>
              <a:buNone/>
              <a:defRPr sz="4000" b="1">
                <a:solidFill>
                  <a:srgbClr val="FFFFFF"/>
                </a:solidFill>
              </a:defRPr>
            </a:lvl4pPr>
            <a:lvl5pPr lvl="4" algn="l">
              <a:lnSpc>
                <a:spcPct val="100000"/>
              </a:lnSpc>
              <a:spcBef>
                <a:spcPts val="0"/>
              </a:spcBef>
              <a:spcAft>
                <a:spcPts val="0"/>
              </a:spcAft>
              <a:buClr>
                <a:srgbClr val="FFFFFF"/>
              </a:buClr>
              <a:buSzPts val="4000"/>
              <a:buNone/>
              <a:defRPr sz="4000" b="1">
                <a:solidFill>
                  <a:srgbClr val="FFFFFF"/>
                </a:solidFill>
              </a:defRPr>
            </a:lvl5pPr>
            <a:lvl6pPr lvl="5" algn="l">
              <a:lnSpc>
                <a:spcPct val="100000"/>
              </a:lnSpc>
              <a:spcBef>
                <a:spcPts val="0"/>
              </a:spcBef>
              <a:spcAft>
                <a:spcPts val="0"/>
              </a:spcAft>
              <a:buClr>
                <a:srgbClr val="FFFFFF"/>
              </a:buClr>
              <a:buSzPts val="4000"/>
              <a:buNone/>
              <a:defRPr sz="4000" b="1">
                <a:solidFill>
                  <a:srgbClr val="FFFFFF"/>
                </a:solidFill>
              </a:defRPr>
            </a:lvl6pPr>
            <a:lvl7pPr lvl="6" algn="l">
              <a:lnSpc>
                <a:spcPct val="100000"/>
              </a:lnSpc>
              <a:spcBef>
                <a:spcPts val="0"/>
              </a:spcBef>
              <a:spcAft>
                <a:spcPts val="0"/>
              </a:spcAft>
              <a:buClr>
                <a:srgbClr val="FFFFFF"/>
              </a:buClr>
              <a:buSzPts val="4000"/>
              <a:buNone/>
              <a:defRPr sz="4000" b="1">
                <a:solidFill>
                  <a:srgbClr val="FFFFFF"/>
                </a:solidFill>
              </a:defRPr>
            </a:lvl7pPr>
            <a:lvl8pPr lvl="7" algn="l">
              <a:lnSpc>
                <a:spcPct val="100000"/>
              </a:lnSpc>
              <a:spcBef>
                <a:spcPts val="0"/>
              </a:spcBef>
              <a:spcAft>
                <a:spcPts val="0"/>
              </a:spcAft>
              <a:buClr>
                <a:srgbClr val="FFFFFF"/>
              </a:buClr>
              <a:buSzPts val="4000"/>
              <a:buNone/>
              <a:defRPr sz="4000" b="1">
                <a:solidFill>
                  <a:srgbClr val="FFFFFF"/>
                </a:solidFill>
              </a:defRPr>
            </a:lvl8pPr>
            <a:lvl9pPr lvl="8" algn="l">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73" name="Google Shape;73;p15"/>
          <p:cNvSpPr txBox="1">
            <a:spLocks noGrp="1"/>
          </p:cNvSpPr>
          <p:nvPr>
            <p:ph type="body" idx="1"/>
          </p:nvPr>
        </p:nvSpPr>
        <p:spPr>
          <a:xfrm>
            <a:off x="2093075" y="2834825"/>
            <a:ext cx="4938600" cy="15531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1600"/>
              </a:spcBef>
              <a:spcAft>
                <a:spcPts val="0"/>
              </a:spcAft>
              <a:buClr>
                <a:srgbClr val="FFFFFF"/>
              </a:buClr>
              <a:buSzPts val="1200"/>
              <a:buChar char="○"/>
              <a:defRPr sz="1200">
                <a:solidFill>
                  <a:srgbClr val="FFFFFF"/>
                </a:solidFill>
              </a:defRPr>
            </a:lvl2pPr>
            <a:lvl3pPr marL="1371600" lvl="2" indent="-304800" algn="l">
              <a:lnSpc>
                <a:spcPct val="115000"/>
              </a:lnSpc>
              <a:spcBef>
                <a:spcPts val="1600"/>
              </a:spcBef>
              <a:spcAft>
                <a:spcPts val="0"/>
              </a:spcAft>
              <a:buClr>
                <a:srgbClr val="FFFFFF"/>
              </a:buClr>
              <a:buSzPts val="1200"/>
              <a:buChar char="■"/>
              <a:defRPr sz="1200">
                <a:solidFill>
                  <a:srgbClr val="FFFFFF"/>
                </a:solidFill>
              </a:defRPr>
            </a:lvl3pPr>
            <a:lvl4pPr marL="1828800" lvl="3" indent="-304800" algn="l">
              <a:lnSpc>
                <a:spcPct val="115000"/>
              </a:lnSpc>
              <a:spcBef>
                <a:spcPts val="1600"/>
              </a:spcBef>
              <a:spcAft>
                <a:spcPts val="0"/>
              </a:spcAft>
              <a:buClr>
                <a:srgbClr val="FFFFFF"/>
              </a:buClr>
              <a:buSzPts val="1200"/>
              <a:buChar char="●"/>
              <a:defRPr sz="1200">
                <a:solidFill>
                  <a:srgbClr val="FFFFFF"/>
                </a:solidFill>
              </a:defRPr>
            </a:lvl4pPr>
            <a:lvl5pPr marL="2286000" lvl="4" indent="-304800" algn="l">
              <a:lnSpc>
                <a:spcPct val="115000"/>
              </a:lnSpc>
              <a:spcBef>
                <a:spcPts val="1600"/>
              </a:spcBef>
              <a:spcAft>
                <a:spcPts val="0"/>
              </a:spcAft>
              <a:buClr>
                <a:srgbClr val="FFFFFF"/>
              </a:buClr>
              <a:buSzPts val="1200"/>
              <a:buChar char="○"/>
              <a:defRPr sz="1200">
                <a:solidFill>
                  <a:srgbClr val="FFFFFF"/>
                </a:solidFill>
              </a:defRPr>
            </a:lvl5pPr>
            <a:lvl6pPr marL="2743200" lvl="5" indent="-304800" algn="l">
              <a:lnSpc>
                <a:spcPct val="115000"/>
              </a:lnSpc>
              <a:spcBef>
                <a:spcPts val="1600"/>
              </a:spcBef>
              <a:spcAft>
                <a:spcPts val="0"/>
              </a:spcAft>
              <a:buClr>
                <a:srgbClr val="FFFFFF"/>
              </a:buClr>
              <a:buSzPts val="1200"/>
              <a:buChar char="■"/>
              <a:defRPr sz="1200">
                <a:solidFill>
                  <a:srgbClr val="FFFFFF"/>
                </a:solidFill>
              </a:defRPr>
            </a:lvl6pPr>
            <a:lvl7pPr marL="3200400" lvl="6" indent="-304800" algn="l">
              <a:lnSpc>
                <a:spcPct val="115000"/>
              </a:lnSpc>
              <a:spcBef>
                <a:spcPts val="1600"/>
              </a:spcBef>
              <a:spcAft>
                <a:spcPts val="0"/>
              </a:spcAft>
              <a:buClr>
                <a:srgbClr val="FFFFFF"/>
              </a:buClr>
              <a:buSzPts val="1200"/>
              <a:buChar char="●"/>
              <a:defRPr sz="1200">
                <a:solidFill>
                  <a:srgbClr val="FFFFFF"/>
                </a:solidFill>
              </a:defRPr>
            </a:lvl7pPr>
            <a:lvl8pPr marL="3657600" lvl="7" indent="-304800" algn="l">
              <a:lnSpc>
                <a:spcPct val="115000"/>
              </a:lnSpc>
              <a:spcBef>
                <a:spcPts val="1600"/>
              </a:spcBef>
              <a:spcAft>
                <a:spcPts val="0"/>
              </a:spcAft>
              <a:buClr>
                <a:srgbClr val="FFFFFF"/>
              </a:buClr>
              <a:buSzPts val="1200"/>
              <a:buChar char="○"/>
              <a:defRPr sz="1200">
                <a:solidFill>
                  <a:srgbClr val="FFFFFF"/>
                </a:solidFill>
              </a:defRPr>
            </a:lvl8pPr>
            <a:lvl9pPr marL="4114800" lvl="8" indent="-304800" algn="l">
              <a:lnSpc>
                <a:spcPct val="115000"/>
              </a:lnSpc>
              <a:spcBef>
                <a:spcPts val="1600"/>
              </a:spcBef>
              <a:spcAft>
                <a:spcPts val="1600"/>
              </a:spcAft>
              <a:buClr>
                <a:srgbClr val="FFFFFF"/>
              </a:buClr>
              <a:buSzPts val="1200"/>
              <a:buChar char="■"/>
              <a:defRPr sz="1200">
                <a:solidFill>
                  <a:srgbClr val="FFFFFF"/>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6">
  <p:cSld name="AUTOLAYOUT_8">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0" y="0"/>
            <a:ext cx="4583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79" name="Google Shape;79;p16"/>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no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80" name="Google Shape;80;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19"/>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4" name="Google Shape;94;p19"/>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95" name="Google Shape;95;p1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98" name="Google Shape;98;p2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21"/>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4" name="Google Shape;104;p2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22"/>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9" name="Google Shape;109;p22"/>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0" name="Google Shape;110;p22"/>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11" name="Google Shape;111;p2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23"/>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6" name="Google Shape;116;p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7"/>
        <p:cNvGrpSpPr/>
        <p:nvPr/>
      </p:nvGrpSpPr>
      <p:grpSpPr>
        <a:xfrm>
          <a:off x="0" y="0"/>
          <a:ext cx="0" cy="0"/>
          <a:chOff x="0" y="0"/>
          <a:chExt cx="0" cy="0"/>
        </a:xfrm>
      </p:grpSpPr>
      <p:sp>
        <p:nvSpPr>
          <p:cNvPr id="118" name="Google Shape;118;p24"/>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4"/>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4"/>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600"/>
              </a:spcBef>
              <a:spcAft>
                <a:spcPts val="0"/>
              </a:spcAft>
              <a:buClr>
                <a:schemeClr val="lt1"/>
              </a:buClr>
              <a:buSzPts val="1200"/>
              <a:buChar char="○"/>
              <a:defRPr sz="1200">
                <a:solidFill>
                  <a:schemeClr val="lt1"/>
                </a:solidFill>
              </a:defRPr>
            </a:lvl2pPr>
            <a:lvl3pPr marL="1371600" lvl="2" indent="-304800" rtl="0">
              <a:spcBef>
                <a:spcPts val="1600"/>
              </a:spcBef>
              <a:spcAft>
                <a:spcPts val="0"/>
              </a:spcAft>
              <a:buClr>
                <a:schemeClr val="lt1"/>
              </a:buClr>
              <a:buSzPts val="1200"/>
              <a:buChar char="■"/>
              <a:defRPr sz="1200">
                <a:solidFill>
                  <a:schemeClr val="lt1"/>
                </a:solidFill>
              </a:defRPr>
            </a:lvl3pPr>
            <a:lvl4pPr marL="1828800" lvl="3" indent="-304800" rtl="0">
              <a:spcBef>
                <a:spcPts val="1600"/>
              </a:spcBef>
              <a:spcAft>
                <a:spcPts val="0"/>
              </a:spcAft>
              <a:buClr>
                <a:schemeClr val="lt1"/>
              </a:buClr>
              <a:buSzPts val="1200"/>
              <a:buChar char="●"/>
              <a:defRPr sz="1200">
                <a:solidFill>
                  <a:schemeClr val="lt1"/>
                </a:solidFill>
              </a:defRPr>
            </a:lvl4pPr>
            <a:lvl5pPr marL="2286000" lvl="4" indent="-304800" rtl="0">
              <a:spcBef>
                <a:spcPts val="1600"/>
              </a:spcBef>
              <a:spcAft>
                <a:spcPts val="0"/>
              </a:spcAft>
              <a:buClr>
                <a:schemeClr val="lt1"/>
              </a:buClr>
              <a:buSzPts val="1200"/>
              <a:buChar char="○"/>
              <a:defRPr sz="1200">
                <a:solidFill>
                  <a:schemeClr val="lt1"/>
                </a:solidFill>
              </a:defRPr>
            </a:lvl5pPr>
            <a:lvl6pPr marL="2743200" lvl="5" indent="-304800" rtl="0">
              <a:spcBef>
                <a:spcPts val="1600"/>
              </a:spcBef>
              <a:spcAft>
                <a:spcPts val="0"/>
              </a:spcAft>
              <a:buClr>
                <a:schemeClr val="lt1"/>
              </a:buClr>
              <a:buSzPts val="1200"/>
              <a:buChar char="■"/>
              <a:defRPr sz="1200">
                <a:solidFill>
                  <a:schemeClr val="lt1"/>
                </a:solidFill>
              </a:defRPr>
            </a:lvl6pPr>
            <a:lvl7pPr marL="3200400" lvl="6" indent="-304800" rtl="0">
              <a:spcBef>
                <a:spcPts val="1600"/>
              </a:spcBef>
              <a:spcAft>
                <a:spcPts val="0"/>
              </a:spcAft>
              <a:buClr>
                <a:schemeClr val="lt1"/>
              </a:buClr>
              <a:buSzPts val="1200"/>
              <a:buChar char="●"/>
              <a:defRPr sz="1200">
                <a:solidFill>
                  <a:schemeClr val="lt1"/>
                </a:solidFill>
              </a:defRPr>
            </a:lvl7pPr>
            <a:lvl8pPr marL="3657600" lvl="7" indent="-304800" rtl="0">
              <a:spcBef>
                <a:spcPts val="1600"/>
              </a:spcBef>
              <a:spcAft>
                <a:spcPts val="0"/>
              </a:spcAft>
              <a:buClr>
                <a:schemeClr val="lt1"/>
              </a:buClr>
              <a:buSzPts val="1200"/>
              <a:buChar char="○"/>
              <a:defRPr sz="1200">
                <a:solidFill>
                  <a:schemeClr val="lt1"/>
                </a:solidFill>
              </a:defRPr>
            </a:lvl8pPr>
            <a:lvl9pPr marL="4114800" lvl="8" indent="-304800" rtl="0">
              <a:spcBef>
                <a:spcPts val="1600"/>
              </a:spcBef>
              <a:spcAft>
                <a:spcPts val="1600"/>
              </a:spcAft>
              <a:buClr>
                <a:schemeClr val="lt1"/>
              </a:buClr>
              <a:buSzPts val="1200"/>
              <a:buChar char="■"/>
              <a:defRPr sz="1200">
                <a:solidFill>
                  <a:schemeClr val="lt1"/>
                </a:solidFill>
              </a:defRPr>
            </a:lvl9pPr>
          </a:lstStyle>
          <a:p>
            <a:endParaRPr/>
          </a:p>
        </p:txBody>
      </p:sp>
      <p:sp>
        <p:nvSpPr>
          <p:cNvPr id="122" name="Google Shape;122;p2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25" name="Google Shape;125;p2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6"/>
        <p:cNvGrpSpPr/>
        <p:nvPr/>
      </p:nvGrpSpPr>
      <p:grpSpPr>
        <a:xfrm>
          <a:off x="0" y="0"/>
          <a:ext cx="0" cy="0"/>
          <a:chOff x="0" y="0"/>
          <a:chExt cx="0" cy="0"/>
        </a:xfrm>
      </p:grpSpPr>
      <p:sp>
        <p:nvSpPr>
          <p:cNvPr id="127" name="Google Shape;127;p2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6"/>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200"/>
              <a:buNone/>
              <a:defRPr sz="4200">
                <a:solidFill>
                  <a:schemeClr val="dk2"/>
                </a:solidFill>
              </a:defRPr>
            </a:lvl1pPr>
            <a:lvl2pPr lvl="1" algn="ctr" rtl="0">
              <a:spcBef>
                <a:spcPts val="0"/>
              </a:spcBef>
              <a:spcAft>
                <a:spcPts val="0"/>
              </a:spcAft>
              <a:buClr>
                <a:schemeClr val="dk2"/>
              </a:buClr>
              <a:buSzPts val="4200"/>
              <a:buNone/>
              <a:defRPr sz="4200">
                <a:solidFill>
                  <a:schemeClr val="dk2"/>
                </a:solidFill>
              </a:defRPr>
            </a:lvl2pPr>
            <a:lvl3pPr lvl="2" algn="ctr" rtl="0">
              <a:spcBef>
                <a:spcPts val="0"/>
              </a:spcBef>
              <a:spcAft>
                <a:spcPts val="0"/>
              </a:spcAft>
              <a:buClr>
                <a:schemeClr val="dk2"/>
              </a:buClr>
              <a:buSzPts val="4200"/>
              <a:buNone/>
              <a:defRPr sz="4200">
                <a:solidFill>
                  <a:schemeClr val="dk2"/>
                </a:solidFill>
              </a:defRPr>
            </a:lvl3pPr>
            <a:lvl4pPr lvl="3" algn="ctr" rtl="0">
              <a:spcBef>
                <a:spcPts val="0"/>
              </a:spcBef>
              <a:spcAft>
                <a:spcPts val="0"/>
              </a:spcAft>
              <a:buClr>
                <a:schemeClr val="dk2"/>
              </a:buClr>
              <a:buSzPts val="4200"/>
              <a:buNone/>
              <a:defRPr sz="4200">
                <a:solidFill>
                  <a:schemeClr val="dk2"/>
                </a:solidFill>
              </a:defRPr>
            </a:lvl4pPr>
            <a:lvl5pPr lvl="4" algn="ctr" rtl="0">
              <a:spcBef>
                <a:spcPts val="0"/>
              </a:spcBef>
              <a:spcAft>
                <a:spcPts val="0"/>
              </a:spcAft>
              <a:buClr>
                <a:schemeClr val="dk2"/>
              </a:buClr>
              <a:buSzPts val="4200"/>
              <a:buNone/>
              <a:defRPr sz="4200">
                <a:solidFill>
                  <a:schemeClr val="dk2"/>
                </a:solidFill>
              </a:defRPr>
            </a:lvl5pPr>
            <a:lvl6pPr lvl="5" algn="ctr" rtl="0">
              <a:spcBef>
                <a:spcPts val="0"/>
              </a:spcBef>
              <a:spcAft>
                <a:spcPts val="0"/>
              </a:spcAft>
              <a:buClr>
                <a:schemeClr val="dk2"/>
              </a:buClr>
              <a:buSzPts val="4200"/>
              <a:buNone/>
              <a:defRPr sz="4200">
                <a:solidFill>
                  <a:schemeClr val="dk2"/>
                </a:solidFill>
              </a:defRPr>
            </a:lvl6pPr>
            <a:lvl7pPr lvl="6" algn="ctr" rtl="0">
              <a:spcBef>
                <a:spcPts val="0"/>
              </a:spcBef>
              <a:spcAft>
                <a:spcPts val="0"/>
              </a:spcAft>
              <a:buClr>
                <a:schemeClr val="dk2"/>
              </a:buClr>
              <a:buSzPts val="4200"/>
              <a:buNone/>
              <a:defRPr sz="4200">
                <a:solidFill>
                  <a:schemeClr val="dk2"/>
                </a:solidFill>
              </a:defRPr>
            </a:lvl7pPr>
            <a:lvl8pPr lvl="7" algn="ctr" rtl="0">
              <a:spcBef>
                <a:spcPts val="0"/>
              </a:spcBef>
              <a:spcAft>
                <a:spcPts val="0"/>
              </a:spcAft>
              <a:buClr>
                <a:schemeClr val="dk2"/>
              </a:buClr>
              <a:buSzPts val="4200"/>
              <a:buNone/>
              <a:defRPr sz="4200">
                <a:solidFill>
                  <a:schemeClr val="dk2"/>
                </a:solidFill>
              </a:defRPr>
            </a:lvl8pPr>
            <a:lvl9pPr lvl="8" algn="ctr" rtl="0">
              <a:spcBef>
                <a:spcPts val="0"/>
              </a:spcBef>
              <a:spcAft>
                <a:spcPts val="0"/>
              </a:spcAft>
              <a:buClr>
                <a:schemeClr val="dk2"/>
              </a:buClr>
              <a:buSzPts val="4200"/>
              <a:buNone/>
              <a:defRPr sz="4200">
                <a:solidFill>
                  <a:schemeClr val="dk2"/>
                </a:solidFill>
              </a:defRPr>
            </a:lvl9pPr>
          </a:lstStyle>
          <a:p>
            <a:endParaRPr/>
          </a:p>
        </p:txBody>
      </p:sp>
      <p:sp>
        <p:nvSpPr>
          <p:cNvPr id="130" name="Google Shape;130;p26"/>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2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32" name="Google Shape;132;p2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3"/>
        <p:cNvGrpSpPr/>
        <p:nvPr/>
      </p:nvGrpSpPr>
      <p:grpSpPr>
        <a:xfrm>
          <a:off x="0" y="0"/>
          <a:ext cx="0" cy="0"/>
          <a:chOff x="0" y="0"/>
          <a:chExt cx="0" cy="0"/>
        </a:xfrm>
      </p:grpSpPr>
      <p:sp>
        <p:nvSpPr>
          <p:cNvPr id="134" name="Google Shape;134;p27"/>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137" name="Google Shape;137;p2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138"/>
        <p:cNvGrpSpPr/>
        <p:nvPr/>
      </p:nvGrpSpPr>
      <p:grpSpPr>
        <a:xfrm>
          <a:off x="0" y="0"/>
          <a:ext cx="0" cy="0"/>
          <a:chOff x="0" y="0"/>
          <a:chExt cx="0" cy="0"/>
        </a:xfrm>
      </p:grpSpPr>
      <p:sp>
        <p:nvSpPr>
          <p:cNvPr id="139" name="Google Shape;139;p28"/>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2000"/>
              <a:buNone/>
              <a:defRPr sz="120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40" name="Google Shape;140;p28"/>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42"/>
        <p:cNvGrpSpPr/>
        <p:nvPr/>
      </p:nvGrpSpPr>
      <p:grpSpPr>
        <a:xfrm>
          <a:off x="0" y="0"/>
          <a:ext cx="0" cy="0"/>
          <a:chOff x="0" y="0"/>
          <a:chExt cx="0" cy="0"/>
        </a:xfrm>
      </p:grpSpPr>
      <p:sp>
        <p:nvSpPr>
          <p:cNvPr id="143" name="Google Shape;143;p2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44"/>
        <p:cNvGrpSpPr/>
        <p:nvPr/>
      </p:nvGrpSpPr>
      <p:grpSpPr>
        <a:xfrm>
          <a:off x="0" y="0"/>
          <a:ext cx="0" cy="0"/>
          <a:chOff x="0" y="0"/>
          <a:chExt cx="0" cy="0"/>
        </a:xfrm>
      </p:grpSpPr>
      <p:sp>
        <p:nvSpPr>
          <p:cNvPr id="145" name="Google Shape;145;p30"/>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0"/>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000"/>
              <a:buNone/>
              <a:defRPr sz="4000" b="1">
                <a:solidFill>
                  <a:srgbClr val="FFFFFF"/>
                </a:solidFill>
              </a:defRPr>
            </a:lvl1pPr>
            <a:lvl2pPr lvl="1" algn="ctr" rtl="0">
              <a:lnSpc>
                <a:spcPct val="100000"/>
              </a:lnSpc>
              <a:spcBef>
                <a:spcPts val="0"/>
              </a:spcBef>
              <a:spcAft>
                <a:spcPts val="0"/>
              </a:spcAft>
              <a:buClr>
                <a:srgbClr val="FFFFFF"/>
              </a:buClr>
              <a:buSzPts val="4000"/>
              <a:buNone/>
              <a:defRPr sz="4000" b="1">
                <a:solidFill>
                  <a:srgbClr val="FFFFFF"/>
                </a:solidFill>
              </a:defRPr>
            </a:lvl2pPr>
            <a:lvl3pPr lvl="2" algn="ctr" rtl="0">
              <a:lnSpc>
                <a:spcPct val="100000"/>
              </a:lnSpc>
              <a:spcBef>
                <a:spcPts val="0"/>
              </a:spcBef>
              <a:spcAft>
                <a:spcPts val="0"/>
              </a:spcAft>
              <a:buClr>
                <a:srgbClr val="FFFFFF"/>
              </a:buClr>
              <a:buSzPts val="4000"/>
              <a:buNone/>
              <a:defRPr sz="4000" b="1">
                <a:solidFill>
                  <a:srgbClr val="FFFFFF"/>
                </a:solidFill>
              </a:defRPr>
            </a:lvl3pPr>
            <a:lvl4pPr lvl="3" algn="ctr" rtl="0">
              <a:lnSpc>
                <a:spcPct val="100000"/>
              </a:lnSpc>
              <a:spcBef>
                <a:spcPts val="0"/>
              </a:spcBef>
              <a:spcAft>
                <a:spcPts val="0"/>
              </a:spcAft>
              <a:buClr>
                <a:srgbClr val="FFFFFF"/>
              </a:buClr>
              <a:buSzPts val="4000"/>
              <a:buNone/>
              <a:defRPr sz="4000" b="1">
                <a:solidFill>
                  <a:srgbClr val="FFFFFF"/>
                </a:solidFill>
              </a:defRPr>
            </a:lvl4pPr>
            <a:lvl5pPr lvl="4" algn="ctr" rtl="0">
              <a:lnSpc>
                <a:spcPct val="100000"/>
              </a:lnSpc>
              <a:spcBef>
                <a:spcPts val="0"/>
              </a:spcBef>
              <a:spcAft>
                <a:spcPts val="0"/>
              </a:spcAft>
              <a:buClr>
                <a:srgbClr val="FFFFFF"/>
              </a:buClr>
              <a:buSzPts val="4000"/>
              <a:buNone/>
              <a:defRPr sz="4000" b="1">
                <a:solidFill>
                  <a:srgbClr val="FFFFFF"/>
                </a:solidFill>
              </a:defRPr>
            </a:lvl5pPr>
            <a:lvl6pPr lvl="5" algn="ctr" rtl="0">
              <a:lnSpc>
                <a:spcPct val="100000"/>
              </a:lnSpc>
              <a:spcBef>
                <a:spcPts val="0"/>
              </a:spcBef>
              <a:spcAft>
                <a:spcPts val="0"/>
              </a:spcAft>
              <a:buClr>
                <a:srgbClr val="FFFFFF"/>
              </a:buClr>
              <a:buSzPts val="4000"/>
              <a:buNone/>
              <a:defRPr sz="4000" b="1">
                <a:solidFill>
                  <a:srgbClr val="FFFFFF"/>
                </a:solidFill>
              </a:defRPr>
            </a:lvl6pPr>
            <a:lvl7pPr lvl="6" algn="ctr" rtl="0">
              <a:lnSpc>
                <a:spcPct val="100000"/>
              </a:lnSpc>
              <a:spcBef>
                <a:spcPts val="0"/>
              </a:spcBef>
              <a:spcAft>
                <a:spcPts val="0"/>
              </a:spcAft>
              <a:buClr>
                <a:srgbClr val="FFFFFF"/>
              </a:buClr>
              <a:buSzPts val="4000"/>
              <a:buNone/>
              <a:defRPr sz="4000" b="1">
                <a:solidFill>
                  <a:srgbClr val="FFFFFF"/>
                </a:solidFill>
              </a:defRPr>
            </a:lvl7pPr>
            <a:lvl8pPr lvl="7" algn="ctr" rtl="0">
              <a:lnSpc>
                <a:spcPct val="100000"/>
              </a:lnSpc>
              <a:spcBef>
                <a:spcPts val="0"/>
              </a:spcBef>
              <a:spcAft>
                <a:spcPts val="0"/>
              </a:spcAft>
              <a:buClr>
                <a:srgbClr val="FFFFFF"/>
              </a:buClr>
              <a:buSzPts val="4000"/>
              <a:buNone/>
              <a:defRPr sz="4000" b="1">
                <a:solidFill>
                  <a:srgbClr val="FFFFFF"/>
                </a:solidFill>
              </a:defRPr>
            </a:lvl8pPr>
            <a:lvl9pPr lvl="8" algn="ctr" rtl="0">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147" name="Google Shape;147;p3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88" name="Google Shape;88;p18"/>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9" name="Google Shape;89;p1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Roboto"/>
                <a:ea typeface="Roboto"/>
                <a:cs typeface="Roboto"/>
                <a:sym typeface="Roboto"/>
              </a:defRPr>
            </a:lvl1pPr>
            <a:lvl2pPr lvl="1" algn="r" rtl="0">
              <a:buNone/>
              <a:defRPr sz="1000">
                <a:solidFill>
                  <a:schemeClr val="lt2"/>
                </a:solidFill>
                <a:latin typeface="Roboto"/>
                <a:ea typeface="Roboto"/>
                <a:cs typeface="Roboto"/>
                <a:sym typeface="Roboto"/>
              </a:defRPr>
            </a:lvl2pPr>
            <a:lvl3pPr lvl="2" algn="r" rtl="0">
              <a:buNone/>
              <a:defRPr sz="1000">
                <a:solidFill>
                  <a:schemeClr val="lt2"/>
                </a:solidFill>
                <a:latin typeface="Roboto"/>
                <a:ea typeface="Roboto"/>
                <a:cs typeface="Roboto"/>
                <a:sym typeface="Roboto"/>
              </a:defRPr>
            </a:lvl3pPr>
            <a:lvl4pPr lvl="3" algn="r" rtl="0">
              <a:buNone/>
              <a:defRPr sz="1000">
                <a:solidFill>
                  <a:schemeClr val="lt2"/>
                </a:solidFill>
                <a:latin typeface="Roboto"/>
                <a:ea typeface="Roboto"/>
                <a:cs typeface="Roboto"/>
                <a:sym typeface="Roboto"/>
              </a:defRPr>
            </a:lvl4pPr>
            <a:lvl5pPr lvl="4" algn="r" rtl="0">
              <a:buNone/>
              <a:defRPr sz="1000">
                <a:solidFill>
                  <a:schemeClr val="lt2"/>
                </a:solidFill>
                <a:latin typeface="Roboto"/>
                <a:ea typeface="Roboto"/>
                <a:cs typeface="Roboto"/>
                <a:sym typeface="Roboto"/>
              </a:defRPr>
            </a:lvl5pPr>
            <a:lvl6pPr lvl="5" algn="r" rtl="0">
              <a:buNone/>
              <a:defRPr sz="1000">
                <a:solidFill>
                  <a:schemeClr val="lt2"/>
                </a:solidFill>
                <a:latin typeface="Roboto"/>
                <a:ea typeface="Roboto"/>
                <a:cs typeface="Roboto"/>
                <a:sym typeface="Roboto"/>
              </a:defRPr>
            </a:lvl6pPr>
            <a:lvl7pPr lvl="6" algn="r" rtl="0">
              <a:buNone/>
              <a:defRPr sz="1000">
                <a:solidFill>
                  <a:schemeClr val="lt2"/>
                </a:solidFill>
                <a:latin typeface="Roboto"/>
                <a:ea typeface="Roboto"/>
                <a:cs typeface="Roboto"/>
                <a:sym typeface="Roboto"/>
              </a:defRPr>
            </a:lvl7pPr>
            <a:lvl8pPr lvl="7" algn="r" rtl="0">
              <a:buNone/>
              <a:defRPr sz="1000">
                <a:solidFill>
                  <a:schemeClr val="lt2"/>
                </a:solidFill>
                <a:latin typeface="Roboto"/>
                <a:ea typeface="Roboto"/>
                <a:cs typeface="Roboto"/>
                <a:sym typeface="Roboto"/>
              </a:defRPr>
            </a:lvl8pPr>
            <a:lvl9pPr lvl="8" algn="r" rtl="0">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5.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g"/><Relationship Id="rId4" Type="http://schemas.microsoft.com/office/2007/relationships/hdphoto" Target="../media/hdphoto2.wdp"/><Relationship Id="rId9"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mailto:k152205@nu.edu.pk"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hyperlink" Target="mailto:k152146@nu.edu.pk" TargetMode="External"/><Relationship Id="rId5" Type="http://schemas.openxmlformats.org/officeDocument/2006/relationships/hyperlink" Target="mailto:k152897@nu.edu.pk" TargetMode="Externa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1"/>
          <p:cNvSpPr txBox="1">
            <a:spLocks noGrp="1"/>
          </p:cNvSpPr>
          <p:nvPr>
            <p:ph type="ctrTitle"/>
          </p:nvPr>
        </p:nvSpPr>
        <p:spPr>
          <a:xfrm>
            <a:off x="2103737" y="605481"/>
            <a:ext cx="4936525" cy="2631989"/>
          </a:xfrm>
          <a:prstGeom prst="rect">
            <a:avLst/>
          </a:prstGeom>
        </p:spPr>
        <p:txBody>
          <a:bodyPr spcFirstLastPara="1" wrap="square" lIns="91425" tIns="91425" rIns="91425" bIns="91425" anchor="b" anchorCtr="0">
            <a:noAutofit/>
          </a:bodyPr>
          <a:lstStyle/>
          <a:p>
            <a:r>
              <a:rPr lang="en-US" sz="5400" b="1" dirty="0" smtClean="0">
                <a:latin typeface="Raleway"/>
                <a:ea typeface="Raleway"/>
                <a:cs typeface="Raleway"/>
                <a:sym typeface="Raleway"/>
              </a:rPr>
              <a:t/>
            </a:r>
            <a:br>
              <a:rPr lang="en-US" sz="5400" b="1" dirty="0" smtClean="0">
                <a:latin typeface="Raleway"/>
                <a:ea typeface="Raleway"/>
                <a:cs typeface="Raleway"/>
                <a:sym typeface="Raleway"/>
              </a:rPr>
            </a:br>
            <a:r>
              <a:rPr lang="en-US" sz="5400" b="1" dirty="0" smtClean="0">
                <a:latin typeface="Raleway"/>
                <a:ea typeface="Raleway"/>
                <a:cs typeface="Raleway"/>
                <a:sym typeface="Raleway"/>
              </a:rPr>
              <a:t/>
            </a:r>
            <a:br>
              <a:rPr lang="en-US" sz="5400" b="1" dirty="0" smtClean="0">
                <a:latin typeface="Raleway"/>
                <a:ea typeface="Raleway"/>
                <a:cs typeface="Raleway"/>
                <a:sym typeface="Raleway"/>
              </a:rPr>
            </a:br>
            <a:r>
              <a:rPr lang="en-US" sz="5400" b="1" dirty="0" smtClean="0">
                <a:latin typeface="Raleway"/>
                <a:ea typeface="Raleway"/>
                <a:cs typeface="Raleway"/>
                <a:sym typeface="Raleway"/>
              </a:rPr>
              <a:t>Pen2Code</a:t>
            </a:r>
            <a:br>
              <a:rPr lang="en-US" sz="5400" b="1" dirty="0" smtClean="0">
                <a:latin typeface="Raleway"/>
                <a:ea typeface="Raleway"/>
                <a:cs typeface="Raleway"/>
                <a:sym typeface="Raleway"/>
              </a:rPr>
            </a:br>
            <a:r>
              <a:rPr lang="en-US" sz="2000" dirty="0"/>
              <a:t>AI-generated Webpages from Hand-drawn Mockups</a:t>
            </a:r>
            <a:r>
              <a:rPr lang="en-US" sz="6600" dirty="0"/>
              <a:t/>
            </a:r>
            <a:br>
              <a:rPr lang="en-US" sz="6600" dirty="0"/>
            </a:br>
            <a:endParaRPr sz="6600" dirty="0"/>
          </a:p>
        </p:txBody>
      </p:sp>
      <p:sp>
        <p:nvSpPr>
          <p:cNvPr id="153" name="Google Shape;153;p31"/>
          <p:cNvSpPr txBox="1">
            <a:spLocks noGrp="1"/>
          </p:cNvSpPr>
          <p:nvPr>
            <p:ph type="subTitle" idx="1"/>
          </p:nvPr>
        </p:nvSpPr>
        <p:spPr>
          <a:xfrm>
            <a:off x="0" y="3398250"/>
            <a:ext cx="91440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Final Year Project </a:t>
            </a:r>
            <a:r>
              <a:rPr lang="en" dirty="0" smtClean="0"/>
              <a:t>II </a:t>
            </a:r>
            <a:r>
              <a:rPr lang="en" dirty="0"/>
              <a:t>(CS-491)</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1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62480" y="410070"/>
            <a:ext cx="3855900" cy="14111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smtClean="0"/>
              <a:t>Description</a:t>
            </a:r>
            <a:endParaRPr sz="4400" dirty="0"/>
          </a:p>
        </p:txBody>
      </p:sp>
      <p:sp>
        <p:nvSpPr>
          <p:cNvPr id="206" name="Google Shape;206;p36"/>
          <p:cNvSpPr txBox="1">
            <a:spLocks noGrp="1"/>
          </p:cNvSpPr>
          <p:nvPr>
            <p:ph type="body" idx="1"/>
          </p:nvPr>
        </p:nvSpPr>
        <p:spPr>
          <a:xfrm>
            <a:off x="4762500" y="623430"/>
            <a:ext cx="4137660" cy="4178580"/>
          </a:xfrm>
          <a:prstGeom prst="rect">
            <a:avLst/>
          </a:prstGeom>
        </p:spPr>
        <p:txBody>
          <a:bodyPr spcFirstLastPara="1" wrap="square" lIns="91425" tIns="91425" rIns="91425" bIns="91425" anchor="ctr" anchorCtr="0">
            <a:noAutofit/>
          </a:bodyPr>
          <a:lstStyle/>
          <a:p>
            <a:pPr fontAlgn="base">
              <a:buFont typeface="Arial" panose="020B0604020202020204" pitchFamily="34" charset="0"/>
              <a:buChar char="•"/>
            </a:pPr>
            <a:r>
              <a:rPr lang="en-US" sz="1800" dirty="0">
                <a:solidFill>
                  <a:srgbClr val="000000"/>
                </a:solidFill>
                <a:latin typeface="Calibri" panose="020F0502020204030204" pitchFamily="34" charset="0"/>
              </a:rPr>
              <a:t>A web application to automate the time-consuming task of UI coding</a:t>
            </a:r>
            <a:endParaRPr lang="en-US" sz="1800" dirty="0">
              <a:solidFill>
                <a:srgbClr val="000000"/>
              </a:solidFill>
              <a:latin typeface="Arial" panose="020B0604020202020204" pitchFamily="34" charset="0"/>
            </a:endParaRPr>
          </a:p>
          <a:p>
            <a:pPr fontAlgn="base">
              <a:spcBef>
                <a:spcPts val="1000"/>
              </a:spcBef>
              <a:buFont typeface="Arial" panose="020B0604020202020204" pitchFamily="34" charset="0"/>
              <a:buChar char="•"/>
            </a:pPr>
            <a:r>
              <a:rPr lang="en-US" sz="1800" dirty="0">
                <a:solidFill>
                  <a:srgbClr val="000000"/>
                </a:solidFill>
                <a:latin typeface="Calibri" panose="020F0502020204030204" pitchFamily="34" charset="0"/>
              </a:rPr>
              <a:t>Requires a pc and camera to capture </a:t>
            </a:r>
            <a:r>
              <a:rPr lang="en-US" sz="1800" dirty="0" smtClean="0">
                <a:solidFill>
                  <a:srgbClr val="000000"/>
                </a:solidFill>
                <a:latin typeface="Calibri" panose="020F0502020204030204" pitchFamily="34" charset="0"/>
              </a:rPr>
              <a:t>an image </a:t>
            </a:r>
            <a:r>
              <a:rPr lang="en-US" sz="1800" dirty="0">
                <a:solidFill>
                  <a:srgbClr val="000000"/>
                </a:solidFill>
                <a:latin typeface="Calibri" panose="020F0502020204030204" pitchFamily="34" charset="0"/>
              </a:rPr>
              <a:t>of a hand-drawn mockup</a:t>
            </a:r>
            <a:endParaRPr lang="en-US" sz="1800" dirty="0">
              <a:solidFill>
                <a:srgbClr val="000000"/>
              </a:solidFill>
              <a:latin typeface="Arial" panose="020B0604020202020204" pitchFamily="34" charset="0"/>
            </a:endParaRPr>
          </a:p>
          <a:p>
            <a:pPr fontAlgn="base">
              <a:spcBef>
                <a:spcPts val="1000"/>
              </a:spcBef>
              <a:buFont typeface="Arial" panose="020B0604020202020204" pitchFamily="34" charset="0"/>
              <a:buChar char="•"/>
            </a:pPr>
            <a:r>
              <a:rPr lang="en-US" sz="1800" dirty="0">
                <a:solidFill>
                  <a:srgbClr val="000000"/>
                </a:solidFill>
                <a:latin typeface="Calibri" panose="020F0502020204030204" pitchFamily="34" charset="0"/>
              </a:rPr>
              <a:t>Pen2code will generate the UI code without any newer tools or technologies needed</a:t>
            </a:r>
            <a:endParaRPr lang="en-US" sz="1800" dirty="0">
              <a:solidFill>
                <a:srgbClr val="000000"/>
              </a:solidFill>
              <a:latin typeface="Arial" panose="020B0604020202020204" pitchFamily="34" charset="0"/>
            </a:endParaRPr>
          </a:p>
          <a:p>
            <a:pPr fontAlgn="base">
              <a:spcBef>
                <a:spcPts val="1000"/>
              </a:spcBef>
              <a:buFont typeface="Arial" panose="020B0604020202020204" pitchFamily="34" charset="0"/>
              <a:buChar char="•"/>
            </a:pPr>
            <a:r>
              <a:rPr lang="en-US" sz="1800" dirty="0">
                <a:solidFill>
                  <a:srgbClr val="000000"/>
                </a:solidFill>
                <a:latin typeface="Calibri" panose="020F0502020204030204" pitchFamily="34" charset="0"/>
              </a:rPr>
              <a:t>It will be an </a:t>
            </a:r>
            <a:r>
              <a:rPr lang="en-US" sz="1800" dirty="0" smtClean="0">
                <a:solidFill>
                  <a:srgbClr val="000000"/>
                </a:solidFill>
                <a:latin typeface="Calibri" panose="020F0502020204030204" pitchFamily="34" charset="0"/>
              </a:rPr>
              <a:t>easy-to-use </a:t>
            </a:r>
            <a:r>
              <a:rPr lang="en-US" sz="1800" dirty="0">
                <a:solidFill>
                  <a:srgbClr val="000000"/>
                </a:solidFill>
                <a:latin typeface="Calibri" panose="020F0502020204030204" pitchFamily="34" charset="0"/>
              </a:rPr>
              <a:t>solution for the software development community</a:t>
            </a:r>
            <a:endParaRPr lang="en-US" sz="1800" dirty="0">
              <a:solidFill>
                <a:srgbClr val="000000"/>
              </a:solidFill>
              <a:latin typeface="Arial" panose="020B0604020202020204" pitchFamily="34" charset="0"/>
            </a:endParaRPr>
          </a:p>
          <a:p>
            <a:endParaRPr lang="en-US" sz="1800" dirty="0"/>
          </a:p>
          <a:p>
            <a:pPr marL="0" lvl="0" indent="0" algn="l" rtl="0">
              <a:spcBef>
                <a:spcPts val="0"/>
              </a:spcBef>
              <a:spcAft>
                <a:spcPts val="0"/>
              </a:spcAft>
              <a:buNone/>
            </a:pP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7880"/>
            <a:ext cx="4580860" cy="3055620"/>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WHAT IS A WIREFRAME?</a:t>
            </a:r>
            <a:endParaRPr sz="4400" dirty="0"/>
          </a:p>
        </p:txBody>
      </p:sp>
    </p:spTree>
    <p:extLst>
      <p:ext uri="{BB962C8B-B14F-4D97-AF65-F5344CB8AC3E}">
        <p14:creationId xmlns:p14="http://schemas.microsoft.com/office/powerpoint/2010/main" val="2522438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p:nvPr/>
        </p:nvSpPr>
        <p:spPr>
          <a:xfrm>
            <a:off x="283100" y="712150"/>
            <a:ext cx="8620500" cy="10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chemeClr val="bg1"/>
                </a:solidFill>
                <a:latin typeface="Raleway"/>
                <a:ea typeface="Raleway"/>
                <a:cs typeface="Raleway"/>
                <a:sym typeface="Raleway"/>
              </a:rPr>
              <a:t>What people are saying</a:t>
            </a:r>
            <a:endParaRPr sz="4800" b="1">
              <a:solidFill>
                <a:schemeClr val="bg1"/>
              </a:solidFill>
              <a:latin typeface="Raleway"/>
              <a:ea typeface="Raleway"/>
              <a:cs typeface="Raleway"/>
              <a:sym typeface="Raleway"/>
            </a:endParaRPr>
          </a:p>
        </p:txBody>
      </p:sp>
      <p:sp>
        <p:nvSpPr>
          <p:cNvPr id="217" name="Google Shape;217;p38"/>
          <p:cNvSpPr/>
          <p:nvPr/>
        </p:nvSpPr>
        <p:spPr>
          <a:xfrm>
            <a:off x="371775" y="1988900"/>
            <a:ext cx="2629500" cy="2244900"/>
          </a:xfrm>
          <a:prstGeom prst="wedgeRectCallout">
            <a:avLst>
              <a:gd name="adj1" fmla="val -20833"/>
              <a:gd name="adj2" fmla="val 62500"/>
            </a:avLst>
          </a:prstGeom>
          <a:solidFill>
            <a:srgbClr val="27C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8" name="Google Shape;218;p38"/>
          <p:cNvSpPr/>
          <p:nvPr/>
        </p:nvSpPr>
        <p:spPr>
          <a:xfrm>
            <a:off x="3210432" y="1988900"/>
            <a:ext cx="2629500" cy="2244900"/>
          </a:xfrm>
          <a:prstGeom prst="wedgeRectCallout">
            <a:avLst>
              <a:gd name="adj1" fmla="val -20833"/>
              <a:gd name="adj2" fmla="val 62500"/>
            </a:avLst>
          </a:prstGeom>
          <a:solidFill>
            <a:srgbClr val="FB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9" name="Google Shape;219;p38"/>
          <p:cNvSpPr/>
          <p:nvPr/>
        </p:nvSpPr>
        <p:spPr>
          <a:xfrm>
            <a:off x="6049089" y="1988900"/>
            <a:ext cx="2629500" cy="2244900"/>
          </a:xfrm>
          <a:prstGeom prst="wedgeRectCallout">
            <a:avLst>
              <a:gd name="adj1" fmla="val -20833"/>
              <a:gd name="adj2" fmla="val 62500"/>
            </a:avLst>
          </a:prstGeom>
          <a:solidFill>
            <a:srgbClr val="F4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0" name="Google Shape;220;p38"/>
          <p:cNvSpPr txBox="1"/>
          <p:nvPr/>
        </p:nvSpPr>
        <p:spPr>
          <a:xfrm>
            <a:off x="6125275" y="2061900"/>
            <a:ext cx="24816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bg1"/>
                </a:solidFill>
                <a:latin typeface="Raleway"/>
                <a:ea typeface="Raleway"/>
                <a:cs typeface="Raleway"/>
                <a:sym typeface="Raleway"/>
              </a:rPr>
              <a:t>Translate has officially inspired me to learn French </a:t>
            </a:r>
            <a:endParaRPr sz="2100" b="1">
              <a:solidFill>
                <a:schemeClr val="bg1"/>
              </a:solidFill>
              <a:latin typeface="Raleway"/>
              <a:ea typeface="Raleway"/>
              <a:cs typeface="Raleway"/>
              <a:sym typeface="Raleway"/>
            </a:endParaRPr>
          </a:p>
          <a:p>
            <a:pPr marL="0" lvl="0" indent="0" algn="l" rtl="0">
              <a:spcBef>
                <a:spcPts val="1200"/>
              </a:spcBef>
              <a:spcAft>
                <a:spcPts val="1200"/>
              </a:spcAft>
              <a:buNone/>
            </a:pPr>
            <a:r>
              <a:rPr lang="en">
                <a:solidFill>
                  <a:schemeClr val="bg1"/>
                </a:solidFill>
                <a:latin typeface="Raleway"/>
                <a:ea typeface="Raleway"/>
                <a:cs typeface="Raleway"/>
                <a:sym typeface="Raleway"/>
              </a:rPr>
              <a:t>Abby Author, NYC</a:t>
            </a:r>
            <a:endParaRPr>
              <a:solidFill>
                <a:schemeClr val="bg1"/>
              </a:solidFill>
              <a:latin typeface="Raleway"/>
              <a:ea typeface="Raleway"/>
              <a:cs typeface="Raleway"/>
              <a:sym typeface="Raleway"/>
            </a:endParaRPr>
          </a:p>
        </p:txBody>
      </p:sp>
      <p:sp>
        <p:nvSpPr>
          <p:cNvPr id="221" name="Google Shape;221;p38"/>
          <p:cNvSpPr txBox="1"/>
          <p:nvPr/>
        </p:nvSpPr>
        <p:spPr>
          <a:xfrm>
            <a:off x="447975" y="2061900"/>
            <a:ext cx="24816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bg1"/>
                </a:solidFill>
                <a:latin typeface="Raleway"/>
                <a:ea typeface="Raleway"/>
                <a:cs typeface="Raleway"/>
                <a:sym typeface="Raleway"/>
              </a:rPr>
              <a:t>With this app, I’m confident to plan a trip to rural Vietnam</a:t>
            </a:r>
            <a:endParaRPr sz="2100" b="1">
              <a:solidFill>
                <a:schemeClr val="bg1"/>
              </a:solidFill>
              <a:latin typeface="Raleway"/>
              <a:ea typeface="Raleway"/>
              <a:cs typeface="Raleway"/>
              <a:sym typeface="Raleway"/>
            </a:endParaRPr>
          </a:p>
          <a:p>
            <a:pPr marL="0" lvl="0" indent="0" algn="l" rtl="0">
              <a:spcBef>
                <a:spcPts val="1200"/>
              </a:spcBef>
              <a:spcAft>
                <a:spcPts val="1200"/>
              </a:spcAft>
              <a:buNone/>
            </a:pPr>
            <a:r>
              <a:rPr lang="en">
                <a:solidFill>
                  <a:schemeClr val="bg1"/>
                </a:solidFill>
                <a:latin typeface="Raleway"/>
                <a:ea typeface="Raleway"/>
                <a:cs typeface="Raleway"/>
                <a:sym typeface="Raleway"/>
              </a:rPr>
              <a:t>Wendy Writer, CA</a:t>
            </a:r>
            <a:endParaRPr b="1">
              <a:solidFill>
                <a:schemeClr val="bg1"/>
              </a:solidFill>
              <a:latin typeface="Raleway"/>
              <a:ea typeface="Raleway"/>
              <a:cs typeface="Raleway"/>
              <a:sym typeface="Raleway"/>
            </a:endParaRPr>
          </a:p>
        </p:txBody>
      </p:sp>
      <p:sp>
        <p:nvSpPr>
          <p:cNvPr id="222" name="Google Shape;222;p38"/>
          <p:cNvSpPr txBox="1"/>
          <p:nvPr/>
        </p:nvSpPr>
        <p:spPr>
          <a:xfrm>
            <a:off x="3286625" y="2061900"/>
            <a:ext cx="24816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bg1"/>
                </a:solidFill>
                <a:latin typeface="Raleway"/>
                <a:ea typeface="Raleway"/>
                <a:cs typeface="Raleway"/>
                <a:sym typeface="Raleway"/>
              </a:rPr>
              <a:t>Visual translation feels like magic</a:t>
            </a:r>
            <a:endParaRPr sz="2100" b="1">
              <a:solidFill>
                <a:schemeClr val="bg1"/>
              </a:solidFill>
              <a:latin typeface="Raleway"/>
              <a:ea typeface="Raleway"/>
              <a:cs typeface="Raleway"/>
              <a:sym typeface="Raleway"/>
            </a:endParaRPr>
          </a:p>
          <a:p>
            <a:pPr marL="0" lvl="0" indent="0" algn="l" rtl="0">
              <a:spcBef>
                <a:spcPts val="1200"/>
              </a:spcBef>
              <a:spcAft>
                <a:spcPts val="1200"/>
              </a:spcAft>
              <a:buNone/>
            </a:pPr>
            <a:r>
              <a:rPr lang="en">
                <a:solidFill>
                  <a:schemeClr val="bg1"/>
                </a:solidFill>
                <a:latin typeface="Raleway"/>
                <a:ea typeface="Raleway"/>
                <a:cs typeface="Raleway"/>
                <a:sym typeface="Raleway"/>
              </a:rPr>
              <a:t>Ronny Reader, NYC</a:t>
            </a:r>
            <a:endParaRPr>
              <a:solidFill>
                <a:schemeClr val="bg1"/>
              </a:solidFill>
              <a:latin typeface="Raleway"/>
              <a:ea typeface="Raleway"/>
              <a:cs typeface="Raleway"/>
              <a:sym typeface="Raleway"/>
            </a:endParaRPr>
          </a:p>
        </p:txBody>
      </p:sp>
      <p:sp>
        <p:nvSpPr>
          <p:cNvPr id="223" name="Google Shape;223;p3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bg1"/>
                </a:solidFill>
                <a:latin typeface="Lato"/>
                <a:ea typeface="Lato"/>
                <a:cs typeface="Lato"/>
                <a:sym typeface="Lato"/>
              </a:rPr>
              <a:t>Quotes for illustration purposes only</a:t>
            </a:r>
            <a:endParaRPr sz="1200" i="1">
              <a:solidFill>
                <a:schemeClr val="bg1"/>
              </a:solidFill>
              <a:latin typeface="Lato"/>
              <a:ea typeface="Lato"/>
              <a:cs typeface="Lato"/>
              <a:sym typeface="Lato"/>
            </a:endParaRPr>
          </a:p>
        </p:txBody>
      </p:sp>
      <p:pic>
        <p:nvPicPr>
          <p:cNvPr id="224" name="Google Shape;224;p38"/>
          <p:cNvPicPr preferRelativeResize="0"/>
          <p:nvPr/>
        </p:nvPicPr>
        <p:blipFill rotWithShape="1">
          <a:blip r:embed="rId3">
            <a:alphaModFix/>
          </a:blip>
          <a:srcRect t="6461" b="6453"/>
          <a:stretch/>
        </p:blipFill>
        <p:spPr>
          <a:xfrm>
            <a:off x="21349" y="-18360"/>
            <a:ext cx="9144001" cy="5143500"/>
          </a:xfrm>
          <a:prstGeom prst="rect">
            <a:avLst/>
          </a:prstGeom>
          <a:noFill/>
          <a:ln>
            <a:noFill/>
          </a:ln>
        </p:spPr>
      </p:pic>
      <p:sp>
        <p:nvSpPr>
          <p:cNvPr id="226" name="Google Shape;226;p38"/>
          <p:cNvSpPr/>
          <p:nvPr/>
        </p:nvSpPr>
        <p:spPr>
          <a:xfrm>
            <a:off x="371775" y="204823"/>
            <a:ext cx="2629500" cy="1089580"/>
          </a:xfrm>
          <a:prstGeom prst="wedgeRectCallout">
            <a:avLst>
              <a:gd name="adj1" fmla="val -20833"/>
              <a:gd name="adj2" fmla="val 62500"/>
            </a:avLst>
          </a:prstGeom>
          <a:solidFill>
            <a:srgbClr val="27C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7" name="Google Shape;227;p38"/>
          <p:cNvSpPr/>
          <p:nvPr/>
        </p:nvSpPr>
        <p:spPr>
          <a:xfrm>
            <a:off x="3351701" y="204824"/>
            <a:ext cx="2629500" cy="1089580"/>
          </a:xfrm>
          <a:prstGeom prst="wedgeRectCallout">
            <a:avLst>
              <a:gd name="adj1" fmla="val -20833"/>
              <a:gd name="adj2" fmla="val 62500"/>
            </a:avLst>
          </a:prstGeom>
          <a:solidFill>
            <a:srgbClr val="FB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8" name="Google Shape;228;p38"/>
          <p:cNvSpPr/>
          <p:nvPr/>
        </p:nvSpPr>
        <p:spPr>
          <a:xfrm>
            <a:off x="6329417" y="204822"/>
            <a:ext cx="2629500" cy="1105817"/>
          </a:xfrm>
          <a:prstGeom prst="wedgeRectCallout">
            <a:avLst>
              <a:gd name="adj1" fmla="val -20833"/>
              <a:gd name="adj2" fmla="val 62500"/>
            </a:avLst>
          </a:prstGeom>
          <a:solidFill>
            <a:srgbClr val="F4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9" name="Google Shape;229;p38"/>
          <p:cNvSpPr txBox="1"/>
          <p:nvPr/>
        </p:nvSpPr>
        <p:spPr>
          <a:xfrm>
            <a:off x="6403367" y="245690"/>
            <a:ext cx="2481600" cy="976310"/>
          </a:xfrm>
          <a:prstGeom prst="rect">
            <a:avLst/>
          </a:prstGeom>
          <a:noFill/>
          <a:ln>
            <a:noFill/>
          </a:ln>
        </p:spPr>
        <p:txBody>
          <a:bodyPr spcFirstLastPara="1" wrap="square" lIns="91425" tIns="91425" rIns="91425" bIns="91425" anchor="t" anchorCtr="0">
            <a:noAutofit/>
          </a:bodyPr>
          <a:lstStyle/>
          <a:p>
            <a:pPr algn="ctr"/>
            <a:r>
              <a:rPr lang="en-US" sz="2400" dirty="0" smtClean="0">
                <a:solidFill>
                  <a:schemeClr val="bg1"/>
                </a:solidFill>
              </a:rPr>
              <a:t>High-fidelity </a:t>
            </a:r>
            <a:r>
              <a:rPr lang="en-US" sz="2400" dirty="0">
                <a:solidFill>
                  <a:schemeClr val="bg1"/>
                </a:solidFill>
              </a:rPr>
              <a:t>wireframes</a:t>
            </a:r>
          </a:p>
        </p:txBody>
      </p:sp>
      <p:sp>
        <p:nvSpPr>
          <p:cNvPr id="230" name="Google Shape;230;p38"/>
          <p:cNvSpPr txBox="1"/>
          <p:nvPr/>
        </p:nvSpPr>
        <p:spPr>
          <a:xfrm>
            <a:off x="601432" y="284770"/>
            <a:ext cx="2170185" cy="846777"/>
          </a:xfrm>
          <a:prstGeom prst="rect">
            <a:avLst/>
          </a:prstGeom>
          <a:noFill/>
          <a:ln>
            <a:noFill/>
          </a:ln>
        </p:spPr>
        <p:txBody>
          <a:bodyPr spcFirstLastPara="1" wrap="square" lIns="91425" tIns="91425" rIns="91425" bIns="91425" anchor="t" anchorCtr="0">
            <a:noAutofit/>
          </a:bodyPr>
          <a:lstStyle/>
          <a:p>
            <a:pPr algn="ctr"/>
            <a:r>
              <a:rPr lang="en-US" sz="2400" dirty="0" smtClean="0">
                <a:solidFill>
                  <a:schemeClr val="bg1"/>
                </a:solidFill>
              </a:rPr>
              <a:t>Low-fidelity </a:t>
            </a:r>
            <a:r>
              <a:rPr lang="en-US" sz="2400" dirty="0">
                <a:solidFill>
                  <a:schemeClr val="bg1"/>
                </a:solidFill>
              </a:rPr>
              <a:t>wireframes</a:t>
            </a:r>
          </a:p>
        </p:txBody>
      </p:sp>
      <p:sp>
        <p:nvSpPr>
          <p:cNvPr id="231" name="Google Shape;231;p38"/>
          <p:cNvSpPr txBox="1"/>
          <p:nvPr/>
        </p:nvSpPr>
        <p:spPr>
          <a:xfrm>
            <a:off x="3484938" y="284770"/>
            <a:ext cx="2363025" cy="879420"/>
          </a:xfrm>
          <a:prstGeom prst="rect">
            <a:avLst/>
          </a:prstGeom>
          <a:noFill/>
          <a:ln>
            <a:noFill/>
          </a:ln>
        </p:spPr>
        <p:txBody>
          <a:bodyPr spcFirstLastPara="1" wrap="square" lIns="91425" tIns="91425" rIns="91425" bIns="91425" anchor="t" anchorCtr="0">
            <a:noAutofit/>
          </a:bodyPr>
          <a:lstStyle/>
          <a:p>
            <a:pPr algn="ctr"/>
            <a:r>
              <a:rPr lang="en-US" sz="2400" dirty="0" smtClean="0">
                <a:solidFill>
                  <a:schemeClr val="bg1"/>
                </a:solidFill>
              </a:rPr>
              <a:t>Mid-fidelity </a:t>
            </a:r>
            <a:r>
              <a:rPr lang="en-US" sz="2400" dirty="0">
                <a:solidFill>
                  <a:schemeClr val="bg1"/>
                </a:solidFill>
              </a:rPr>
              <a:t>wireframes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549" y="1462444"/>
            <a:ext cx="8412051" cy="356675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03600" y="1345450"/>
            <a:ext cx="4045200" cy="17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Literature Review</a:t>
            </a:r>
            <a:endParaRPr dirty="0"/>
          </a:p>
        </p:txBody>
      </p:sp>
      <p:sp>
        <p:nvSpPr>
          <p:cNvPr id="243" name="Google Shape;243;p40"/>
          <p:cNvSpPr txBox="1">
            <a:spLocks noGrp="1"/>
          </p:cNvSpPr>
          <p:nvPr>
            <p:ph type="body" idx="2"/>
          </p:nvPr>
        </p:nvSpPr>
        <p:spPr>
          <a:xfrm>
            <a:off x="4739640" y="929640"/>
            <a:ext cx="4284280" cy="3461130"/>
          </a:xfrm>
          <a:prstGeom prst="rect">
            <a:avLst/>
          </a:prstGeom>
        </p:spPr>
        <p:txBody>
          <a:bodyPr spcFirstLastPara="1" wrap="square" lIns="91425" tIns="91425" rIns="91425" bIns="91425" anchor="t" anchorCtr="0">
            <a:noAutofit/>
          </a:bodyPr>
          <a:lstStyle/>
          <a:p>
            <a:pPr marL="0" indent="0">
              <a:buNone/>
            </a:pPr>
            <a:endParaRPr lang="en-US" dirty="0"/>
          </a:p>
          <a:p>
            <a:r>
              <a:rPr lang="en-US" dirty="0" smtClean="0"/>
              <a:t>Heuristic-based </a:t>
            </a:r>
            <a:r>
              <a:rPr lang="en-US" dirty="0"/>
              <a:t>methodologies</a:t>
            </a:r>
          </a:p>
          <a:p>
            <a:r>
              <a:rPr lang="en-US" dirty="0"/>
              <a:t>End-to-end methodologies</a:t>
            </a:r>
          </a:p>
          <a:p>
            <a:r>
              <a:rPr lang="en-US" dirty="0"/>
              <a:t>Object Detection methodologies</a:t>
            </a:r>
          </a:p>
          <a:p>
            <a:r>
              <a:rPr lang="en-US" dirty="0"/>
              <a:t>Data-driven methodologies</a:t>
            </a:r>
          </a:p>
          <a:p>
            <a:r>
              <a:rPr lang="en-US" dirty="0"/>
              <a:t>Structural information-based methodologies</a:t>
            </a:r>
          </a:p>
          <a:p>
            <a:pPr marL="0" lvl="0" indent="0" algn="l" rtl="0">
              <a:spcBef>
                <a:spcPts val="1600"/>
              </a:spcBef>
              <a:spcAft>
                <a:spcPts val="1600"/>
              </a:spcAft>
              <a:buNone/>
            </a:pPr>
            <a:endParaRPr dirty="0"/>
          </a:p>
        </p:txBody>
      </p:sp>
      <p:sp>
        <p:nvSpPr>
          <p:cNvPr id="244" name="Google Shape;244;p40"/>
          <p:cNvSpPr txBox="1"/>
          <p:nvPr/>
        </p:nvSpPr>
        <p:spPr>
          <a:xfrm>
            <a:off x="4605100" y="132400"/>
            <a:ext cx="3987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80000"/>
                </a:solidFill>
              </a:rPr>
              <a:t> </a:t>
            </a:r>
            <a:endParaRPr sz="1100">
              <a:solidFill>
                <a:srgbClr val="980000"/>
              </a:solidFill>
            </a:endParaRPr>
          </a:p>
        </p:txBody>
      </p:sp>
    </p:spTree>
    <p:extLst>
      <p:ext uri="{BB962C8B-B14F-4D97-AF65-F5344CB8AC3E}">
        <p14:creationId xmlns:p14="http://schemas.microsoft.com/office/powerpoint/2010/main" val="14431529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983" t="26935" r="8922" b="10393"/>
          <a:stretch/>
        </p:blipFill>
        <p:spPr>
          <a:xfrm>
            <a:off x="5916930" y="1588218"/>
            <a:ext cx="3192780" cy="1566461"/>
          </a:xfrm>
          <a:prstGeom prst="rect">
            <a:avLst/>
          </a:prstGeom>
        </p:spPr>
      </p:pic>
      <p:sp>
        <p:nvSpPr>
          <p:cNvPr id="4" name="Google Shape;226;p38"/>
          <p:cNvSpPr/>
          <p:nvPr/>
        </p:nvSpPr>
        <p:spPr>
          <a:xfrm>
            <a:off x="0" y="0"/>
            <a:ext cx="5882640" cy="5143500"/>
          </a:xfrm>
          <a:prstGeom prst="wedgeRectCallout">
            <a:avLst>
              <a:gd name="adj1" fmla="val -21225"/>
              <a:gd name="adj2" fmla="val 50504"/>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241;p40"/>
          <p:cNvSpPr txBox="1">
            <a:spLocks/>
          </p:cNvSpPr>
          <p:nvPr/>
        </p:nvSpPr>
        <p:spPr>
          <a:xfrm>
            <a:off x="696161" y="567429"/>
            <a:ext cx="4599882" cy="66945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smtClean="0">
                <a:solidFill>
                  <a:schemeClr val="bg1"/>
                </a:solidFill>
                <a:latin typeface="Bahnschrift" panose="020B0502040204020203" pitchFamily="34" charset="0"/>
              </a:rPr>
              <a:t>Heuristic-based methodologies</a:t>
            </a:r>
            <a:endParaRPr lang="en-US" sz="2400" b="1" dirty="0">
              <a:solidFill>
                <a:schemeClr val="bg1"/>
              </a:solidFill>
              <a:latin typeface="Bahnschrift" panose="020B0502040204020203" pitchFamily="34" charset="0"/>
            </a:endParaRPr>
          </a:p>
        </p:txBody>
      </p:sp>
      <p:sp>
        <p:nvSpPr>
          <p:cNvPr id="6" name="Google Shape;230;p38"/>
          <p:cNvSpPr txBox="1"/>
          <p:nvPr/>
        </p:nvSpPr>
        <p:spPr>
          <a:xfrm>
            <a:off x="184322" y="1396313"/>
            <a:ext cx="5623560" cy="3435821"/>
          </a:xfrm>
          <a:prstGeom prst="rect">
            <a:avLst/>
          </a:prstGeom>
          <a:noFill/>
          <a:ln>
            <a:noFill/>
          </a:ln>
        </p:spPr>
        <p:txBody>
          <a:bodyPr spcFirstLastPara="1" wrap="square" lIns="91425" tIns="91425" rIns="91425" bIns="91425" anchor="t" anchorCtr="0">
            <a:noAutofit/>
          </a:bodyPr>
          <a:lstStyle/>
          <a:p>
            <a:pPr marL="0" indent="0">
              <a:buNone/>
            </a:pPr>
            <a:r>
              <a:rPr lang="en-US" sz="1600" dirty="0">
                <a:solidFill>
                  <a:schemeClr val="bg1"/>
                </a:solidFill>
                <a:latin typeface="Bahnschrift" panose="020B0502040204020203" pitchFamily="34" charset="0"/>
              </a:rPr>
              <a:t>The process described in [1] involves extracting elements from an image in a top-down manner using edge detection and median blur. Morphological operations are applied to improve the clarity of the text. Contour detection is used to obtain the bounding box for each element, which is then segmented into separate images. These images are classified using a UI predictor, and the results are combined with bounding box information and features to create a JSON file that stores the hierarchy.</a:t>
            </a:r>
            <a:endParaRPr lang="en-US" sz="20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49333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6;p38"/>
          <p:cNvSpPr/>
          <p:nvPr/>
        </p:nvSpPr>
        <p:spPr>
          <a:xfrm>
            <a:off x="0" y="0"/>
            <a:ext cx="6332220" cy="5143500"/>
          </a:xfrm>
          <a:prstGeom prst="wedgeRectCallout">
            <a:avLst>
              <a:gd name="adj1" fmla="val -21225"/>
              <a:gd name="adj2" fmla="val 50504"/>
            </a:avLst>
          </a:prstGeom>
          <a:solidFill>
            <a:srgbClr val="00CC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241;p40"/>
          <p:cNvSpPr txBox="1">
            <a:spLocks/>
          </p:cNvSpPr>
          <p:nvPr/>
        </p:nvSpPr>
        <p:spPr>
          <a:xfrm>
            <a:off x="648381" y="672462"/>
            <a:ext cx="4599882" cy="66945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smtClean="0">
                <a:solidFill>
                  <a:schemeClr val="bg1"/>
                </a:solidFill>
                <a:latin typeface="Bahnschrift" panose="020B0502040204020203" pitchFamily="34" charset="0"/>
              </a:rPr>
              <a:t>End-to-End Methodology</a:t>
            </a:r>
            <a:endParaRPr lang="en-US" sz="2400" b="1" dirty="0">
              <a:solidFill>
                <a:schemeClr val="bg1"/>
              </a:solidFill>
              <a:latin typeface="Bahnschrift" panose="020B0502040204020203" pitchFamily="34" charset="0"/>
            </a:endParaRPr>
          </a:p>
        </p:txBody>
      </p:sp>
      <p:sp>
        <p:nvSpPr>
          <p:cNvPr id="6" name="Google Shape;230;p38"/>
          <p:cNvSpPr txBox="1"/>
          <p:nvPr/>
        </p:nvSpPr>
        <p:spPr>
          <a:xfrm>
            <a:off x="68580" y="1408670"/>
            <a:ext cx="6126480" cy="3574809"/>
          </a:xfrm>
          <a:prstGeom prst="rect">
            <a:avLst/>
          </a:prstGeom>
          <a:noFill/>
          <a:ln>
            <a:noFill/>
          </a:ln>
        </p:spPr>
        <p:txBody>
          <a:bodyPr spcFirstLastPara="1" wrap="square" lIns="91425" tIns="91425" rIns="91425" bIns="91425" anchor="t" anchorCtr="0">
            <a:noAutofit/>
          </a:bodyPr>
          <a:lstStyle/>
          <a:p>
            <a:pPr marL="0" indent="0">
              <a:buNone/>
            </a:pPr>
            <a:r>
              <a:rPr lang="en-US" sz="1600" dirty="0">
                <a:solidFill>
                  <a:schemeClr val="bg1"/>
                </a:solidFill>
                <a:latin typeface="Bahnschrift" panose="020B0502040204020203" pitchFamily="34" charset="0"/>
              </a:rPr>
              <a:t>Beltramelli [2] used three neural networks, including a Convolutional Neural Network and two LSTMs, to generate code from UI images or designs. The CNN processes the image to generate a vision-encoded vector, which is passed through the LSTMs to produce a DSL language-encoded vector. The second LSTM decoder learns the relationship between objects and their DSL tokens to generate code with an accuracy of 77 percent. Initializing a DSL token with a 'start' attribute and providing some DSL context is necessary for valid results.</a:t>
            </a:r>
            <a:endParaRPr lang="en-US" sz="2000" dirty="0">
              <a:solidFill>
                <a:schemeClr val="bg1"/>
              </a:solidFill>
              <a:latin typeface="Bahnschrift" panose="020B0502040204020203"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02" b="27851"/>
          <a:stretch/>
        </p:blipFill>
        <p:spPr>
          <a:xfrm>
            <a:off x="6400800" y="1584960"/>
            <a:ext cx="2650051" cy="1729740"/>
          </a:xfrm>
          <a:prstGeom prst="rect">
            <a:avLst/>
          </a:prstGeom>
        </p:spPr>
      </p:pic>
    </p:spTree>
    <p:extLst>
      <p:ext uri="{BB962C8B-B14F-4D97-AF65-F5344CB8AC3E}">
        <p14:creationId xmlns:p14="http://schemas.microsoft.com/office/powerpoint/2010/main" val="3638184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6;p38"/>
          <p:cNvSpPr/>
          <p:nvPr/>
        </p:nvSpPr>
        <p:spPr>
          <a:xfrm>
            <a:off x="0" y="0"/>
            <a:ext cx="6332220" cy="5143500"/>
          </a:xfrm>
          <a:prstGeom prst="wedgeRectCallout">
            <a:avLst>
              <a:gd name="adj1" fmla="val -21225"/>
              <a:gd name="adj2" fmla="val 50504"/>
            </a:avLst>
          </a:pr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241;p40"/>
          <p:cNvSpPr txBox="1">
            <a:spLocks/>
          </p:cNvSpPr>
          <p:nvPr/>
        </p:nvSpPr>
        <p:spPr>
          <a:xfrm>
            <a:off x="666916" y="654610"/>
            <a:ext cx="4599882" cy="66945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smtClean="0">
                <a:solidFill>
                  <a:schemeClr val="bg1"/>
                </a:solidFill>
                <a:latin typeface="Bahnschrift" panose="020B0502040204020203" pitchFamily="34" charset="0"/>
              </a:rPr>
              <a:t>Object Detection Methodology</a:t>
            </a:r>
            <a:endParaRPr lang="en-US" sz="2400" b="1" dirty="0">
              <a:solidFill>
                <a:schemeClr val="bg1"/>
              </a:solidFill>
              <a:latin typeface="Bahnschrift" panose="020B0502040204020203" pitchFamily="34" charset="0"/>
            </a:endParaRPr>
          </a:p>
        </p:txBody>
      </p:sp>
      <p:sp>
        <p:nvSpPr>
          <p:cNvPr id="6" name="Google Shape;230;p38"/>
          <p:cNvSpPr txBox="1"/>
          <p:nvPr/>
        </p:nvSpPr>
        <p:spPr>
          <a:xfrm>
            <a:off x="102870" y="1260389"/>
            <a:ext cx="6126480" cy="3612062"/>
          </a:xfrm>
          <a:prstGeom prst="rect">
            <a:avLst/>
          </a:prstGeom>
          <a:noFill/>
          <a:ln>
            <a:noFill/>
          </a:ln>
        </p:spPr>
        <p:txBody>
          <a:bodyPr spcFirstLastPara="1" wrap="square" lIns="91425" tIns="91425" rIns="91425" bIns="91425" anchor="t" anchorCtr="0">
            <a:noAutofit/>
          </a:bodyPr>
          <a:lstStyle/>
          <a:p>
            <a:pPr marL="0" indent="0">
              <a:buNone/>
            </a:pPr>
            <a:r>
              <a:rPr lang="en-US" sz="1600" dirty="0">
                <a:solidFill>
                  <a:schemeClr val="bg1"/>
                </a:solidFill>
                <a:latin typeface="Bahnschrift" panose="020B0502040204020203" pitchFamily="34" charset="0"/>
              </a:rPr>
              <a:t/>
            </a:r>
            <a:br>
              <a:rPr lang="en-US" sz="1600" dirty="0">
                <a:solidFill>
                  <a:schemeClr val="bg1"/>
                </a:solidFill>
                <a:latin typeface="Bahnschrift" panose="020B0502040204020203" pitchFamily="34" charset="0"/>
              </a:rPr>
            </a:br>
            <a:r>
              <a:rPr lang="en-US" sz="1600" dirty="0" err="1">
                <a:solidFill>
                  <a:schemeClr val="bg1"/>
                </a:solidFill>
                <a:latin typeface="Bahnschrift" panose="020B0502040204020203" pitchFamily="34" charset="0"/>
              </a:rPr>
              <a:t>Suleri</a:t>
            </a:r>
            <a:r>
              <a:rPr lang="en-US" sz="1600" dirty="0">
                <a:solidFill>
                  <a:schemeClr val="bg1"/>
                </a:solidFill>
                <a:latin typeface="Bahnschrift" panose="020B0502040204020203" pitchFamily="34" charset="0"/>
              </a:rPr>
              <a:t> et al. [3] developed a solution for detecting UI elements in low-fidelity wireframe sketches using object detection. They manually generated a dataset of 5,096 sketches from 350 participants and annotated it with 125,000 images of 19 UI elements. Their system supports three interaction modes: low-fidelity wireframes, mid-fidelity wireframes, and high-fidelity wireframes. In mid-fidelity wireframes, the system uses an object detector to provide an initial representation, which can be edited by the user. In high-fidelity wireframes, users can also select themes to generate the final code.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090" y="1090612"/>
            <a:ext cx="2627554" cy="2962275"/>
          </a:xfrm>
          <a:prstGeom prst="rect">
            <a:avLst/>
          </a:prstGeom>
        </p:spPr>
      </p:pic>
    </p:spTree>
    <p:extLst>
      <p:ext uri="{BB962C8B-B14F-4D97-AF65-F5344CB8AC3E}">
        <p14:creationId xmlns:p14="http://schemas.microsoft.com/office/powerpoint/2010/main" val="8712616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6;p38"/>
          <p:cNvSpPr/>
          <p:nvPr/>
        </p:nvSpPr>
        <p:spPr>
          <a:xfrm>
            <a:off x="0" y="0"/>
            <a:ext cx="6332220" cy="5143500"/>
          </a:xfrm>
          <a:prstGeom prst="wedgeRectCallout">
            <a:avLst>
              <a:gd name="adj1" fmla="val -21225"/>
              <a:gd name="adj2" fmla="val 50504"/>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241;p40"/>
          <p:cNvSpPr txBox="1">
            <a:spLocks/>
          </p:cNvSpPr>
          <p:nvPr/>
        </p:nvSpPr>
        <p:spPr>
          <a:xfrm>
            <a:off x="658885" y="535324"/>
            <a:ext cx="4599882" cy="66945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smtClean="0">
                <a:solidFill>
                  <a:schemeClr val="bg1"/>
                </a:solidFill>
                <a:latin typeface="Bahnschrift" panose="020B0502040204020203" pitchFamily="34" charset="0"/>
              </a:rPr>
              <a:t>Data-Driven Methodology</a:t>
            </a:r>
            <a:endParaRPr lang="en-US" sz="2400" b="1" dirty="0">
              <a:solidFill>
                <a:schemeClr val="bg1"/>
              </a:solidFill>
              <a:latin typeface="Bahnschrift" panose="020B0502040204020203" pitchFamily="34" charset="0"/>
            </a:endParaRPr>
          </a:p>
        </p:txBody>
      </p:sp>
      <p:sp>
        <p:nvSpPr>
          <p:cNvPr id="6" name="Google Shape;230;p38"/>
          <p:cNvSpPr txBox="1"/>
          <p:nvPr/>
        </p:nvSpPr>
        <p:spPr>
          <a:xfrm>
            <a:off x="156210" y="1204783"/>
            <a:ext cx="6019800" cy="3542477"/>
          </a:xfrm>
          <a:prstGeom prst="rect">
            <a:avLst/>
          </a:prstGeom>
          <a:noFill/>
          <a:ln>
            <a:noFill/>
          </a:ln>
        </p:spPr>
        <p:txBody>
          <a:bodyPr spcFirstLastPara="1" wrap="square" lIns="91425" tIns="91425" rIns="91425" bIns="91425" anchor="t" anchorCtr="0">
            <a:noAutofit/>
          </a:bodyPr>
          <a:lstStyle/>
          <a:p>
            <a:pPr marL="0" indent="0">
              <a:buNone/>
            </a:pPr>
            <a:r>
              <a:rPr lang="en-US" sz="1600" dirty="0">
                <a:solidFill>
                  <a:schemeClr val="bg1"/>
                </a:solidFill>
                <a:latin typeface="Bahnschrift" panose="020B0502040204020203" pitchFamily="34" charset="0"/>
              </a:rPr>
              <a:t/>
            </a:r>
            <a:br>
              <a:rPr lang="en-US" sz="1600" dirty="0">
                <a:solidFill>
                  <a:schemeClr val="bg1"/>
                </a:solidFill>
                <a:latin typeface="Bahnschrift" panose="020B0502040204020203" pitchFamily="34" charset="0"/>
              </a:rPr>
            </a:br>
            <a:r>
              <a:rPr lang="en-US" sz="1600" dirty="0">
                <a:solidFill>
                  <a:schemeClr val="bg1"/>
                </a:solidFill>
                <a:latin typeface="Bahnschrift" panose="020B0502040204020203" pitchFamily="34" charset="0"/>
              </a:rPr>
              <a:t>In [4], two approaches are used for UI element detection: computer vision techniques (such as canny edge detection, contour detection, and morphological operations) and reference to an existing structural file. After detection, a CNN is used for element classification, and a K-Nearest Neighbor algorithm is used to determine the UI layout by comparing it to a large dataset of already extracted UI layouts. The ultimate goal is to find patterns from real-world mobile applications and create code that developers would realistically aim to achieve.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091" r="29943"/>
          <a:stretch/>
        </p:blipFill>
        <p:spPr>
          <a:xfrm>
            <a:off x="6427470" y="1364932"/>
            <a:ext cx="2584173" cy="2025968"/>
          </a:xfrm>
          <a:prstGeom prst="rect">
            <a:avLst/>
          </a:prstGeom>
        </p:spPr>
      </p:pic>
    </p:spTree>
    <p:extLst>
      <p:ext uri="{BB962C8B-B14F-4D97-AF65-F5344CB8AC3E}">
        <p14:creationId xmlns:p14="http://schemas.microsoft.com/office/powerpoint/2010/main" val="39607910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226;p38"/>
          <p:cNvSpPr/>
          <p:nvPr/>
        </p:nvSpPr>
        <p:spPr>
          <a:xfrm>
            <a:off x="0" y="0"/>
            <a:ext cx="6332220" cy="5143500"/>
          </a:xfrm>
          <a:prstGeom prst="wedgeRectCallout">
            <a:avLst>
              <a:gd name="adj1" fmla="val -21225"/>
              <a:gd name="adj2" fmla="val 50504"/>
            </a:avLst>
          </a:pr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 name="Google Shape;241;p40"/>
          <p:cNvSpPr txBox="1">
            <a:spLocks/>
          </p:cNvSpPr>
          <p:nvPr/>
        </p:nvSpPr>
        <p:spPr>
          <a:xfrm>
            <a:off x="127635" y="800100"/>
            <a:ext cx="6076949" cy="53340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smtClean="0">
                <a:solidFill>
                  <a:schemeClr val="bg1"/>
                </a:solidFill>
                <a:latin typeface="Bahnschrift" panose="020B0502040204020203" pitchFamily="34" charset="0"/>
              </a:rPr>
              <a:t>Structural information based Methodology</a:t>
            </a:r>
            <a:endParaRPr lang="en-US" sz="2400" b="1" dirty="0">
              <a:solidFill>
                <a:schemeClr val="bg1"/>
              </a:solidFill>
              <a:latin typeface="Bahnschrift" panose="020B0502040204020203" pitchFamily="34" charset="0"/>
            </a:endParaRPr>
          </a:p>
        </p:txBody>
      </p:sp>
      <p:sp>
        <p:nvSpPr>
          <p:cNvPr id="6" name="Google Shape;230;p38"/>
          <p:cNvSpPr txBox="1"/>
          <p:nvPr/>
        </p:nvSpPr>
        <p:spPr>
          <a:xfrm>
            <a:off x="369570" y="1596391"/>
            <a:ext cx="5593080" cy="3017519"/>
          </a:xfrm>
          <a:prstGeom prst="rect">
            <a:avLst/>
          </a:prstGeom>
          <a:noFill/>
          <a:ln>
            <a:noFill/>
          </a:ln>
        </p:spPr>
        <p:txBody>
          <a:bodyPr spcFirstLastPara="1" wrap="square" lIns="91425" tIns="91425" rIns="91425" bIns="91425" anchor="t" anchorCtr="0">
            <a:noAutofit/>
          </a:bodyPr>
          <a:lstStyle/>
          <a:p>
            <a:r>
              <a:rPr lang="en-US" sz="1800" dirty="0">
                <a:solidFill>
                  <a:schemeClr val="bg1"/>
                </a:solidFill>
                <a:latin typeface="Bahnschrift" panose="020B0502040204020203" pitchFamily="34" charset="0"/>
              </a:rPr>
              <a:t>Using the DOM code, a visual representation of </a:t>
            </a:r>
            <a:r>
              <a:rPr lang="en-US" sz="1800" dirty="0" smtClean="0">
                <a:solidFill>
                  <a:schemeClr val="bg1"/>
                </a:solidFill>
                <a:latin typeface="Bahnschrift" panose="020B0502040204020203" pitchFamily="34" charset="0"/>
              </a:rPr>
              <a:t>mockups </a:t>
            </a:r>
            <a:r>
              <a:rPr lang="en-US" sz="1800" dirty="0">
                <a:solidFill>
                  <a:schemeClr val="bg1"/>
                </a:solidFill>
                <a:latin typeface="Bahnschrift" panose="020B0502040204020203" pitchFamily="34" charset="0"/>
              </a:rPr>
              <a:t>is created where bounding boxes of each element are </a:t>
            </a:r>
            <a:r>
              <a:rPr lang="en-US" sz="1800" dirty="0" smtClean="0">
                <a:solidFill>
                  <a:schemeClr val="bg1"/>
                </a:solidFill>
                <a:latin typeface="Bahnschrift" panose="020B0502040204020203" pitchFamily="34" charset="0"/>
              </a:rPr>
              <a:t>color </a:t>
            </a:r>
            <a:r>
              <a:rPr lang="en-US" sz="1800" dirty="0">
                <a:solidFill>
                  <a:schemeClr val="bg1"/>
                </a:solidFill>
                <a:latin typeface="Bahnschrift" panose="020B0502040204020203" pitchFamily="34" charset="0"/>
              </a:rPr>
              <a:t>coded. A </a:t>
            </a:r>
            <a:r>
              <a:rPr lang="en-US" sz="1800" dirty="0" smtClean="0">
                <a:solidFill>
                  <a:schemeClr val="bg1"/>
                </a:solidFill>
                <a:latin typeface="Bahnschrift" panose="020B0502040204020203" pitchFamily="34" charset="0"/>
              </a:rPr>
              <a:t>text box </a:t>
            </a:r>
            <a:r>
              <a:rPr lang="en-US" sz="1800" dirty="0">
                <a:solidFill>
                  <a:schemeClr val="bg1"/>
                </a:solidFill>
                <a:latin typeface="Bahnschrift" panose="020B0502040204020203" pitchFamily="34" charset="0"/>
              </a:rPr>
              <a:t>has a different </a:t>
            </a:r>
            <a:r>
              <a:rPr lang="en-US" sz="1800" dirty="0" smtClean="0">
                <a:solidFill>
                  <a:schemeClr val="bg1"/>
                </a:solidFill>
                <a:latin typeface="Bahnschrift" panose="020B0502040204020203" pitchFamily="34" charset="0"/>
              </a:rPr>
              <a:t>color </a:t>
            </a:r>
            <a:r>
              <a:rPr lang="en-US" sz="1800" dirty="0">
                <a:solidFill>
                  <a:schemeClr val="bg1"/>
                </a:solidFill>
                <a:latin typeface="Bahnschrift" panose="020B0502040204020203" pitchFamily="34" charset="0"/>
              </a:rPr>
              <a:t>boundary than a bounding box for </a:t>
            </a:r>
            <a:r>
              <a:rPr lang="en-US" sz="1800" dirty="0" smtClean="0">
                <a:solidFill>
                  <a:schemeClr val="bg1"/>
                </a:solidFill>
                <a:latin typeface="Bahnschrift" panose="020B0502040204020203" pitchFamily="34" charset="0"/>
              </a:rPr>
              <a:t>an image</a:t>
            </a:r>
            <a:r>
              <a:rPr lang="en-US" sz="1800" dirty="0">
                <a:solidFill>
                  <a:schemeClr val="bg1"/>
                </a:solidFill>
                <a:latin typeface="Bahnschrift" panose="020B0502040204020203" pitchFamily="34" charset="0"/>
              </a:rPr>
              <a:t>, so it essentially differentiates between a </a:t>
            </a:r>
            <a:r>
              <a:rPr lang="en-US" sz="1800" dirty="0" smtClean="0">
                <a:solidFill>
                  <a:schemeClr val="bg1"/>
                </a:solidFill>
                <a:latin typeface="Bahnschrift" panose="020B0502040204020203" pitchFamily="34" charset="0"/>
              </a:rPr>
              <a:t>text box </a:t>
            </a:r>
            <a:r>
              <a:rPr lang="en-US" sz="1800" dirty="0">
                <a:solidFill>
                  <a:schemeClr val="bg1"/>
                </a:solidFill>
                <a:latin typeface="Bahnschrift" panose="020B0502040204020203" pitchFamily="34" charset="0"/>
              </a:rPr>
              <a:t>and </a:t>
            </a:r>
            <a:r>
              <a:rPr lang="en-US" sz="1800" dirty="0" smtClean="0">
                <a:solidFill>
                  <a:schemeClr val="bg1"/>
                </a:solidFill>
                <a:latin typeface="Bahnschrift" panose="020B0502040204020203" pitchFamily="34" charset="0"/>
              </a:rPr>
              <a:t>an image </a:t>
            </a:r>
            <a:r>
              <a:rPr lang="en-US" sz="1800" dirty="0">
                <a:solidFill>
                  <a:schemeClr val="bg1"/>
                </a:solidFill>
                <a:latin typeface="Bahnschrift" panose="020B0502040204020203" pitchFamily="34" charset="0"/>
              </a:rPr>
              <a:t>first. The DOM from the webpage is used to </a:t>
            </a:r>
            <a:r>
              <a:rPr lang="en-US" sz="1800" dirty="0" smtClean="0">
                <a:solidFill>
                  <a:schemeClr val="bg1"/>
                </a:solidFill>
                <a:latin typeface="Bahnschrift" panose="020B0502040204020203" pitchFamily="34" charset="0"/>
              </a:rPr>
              <a:t>build </a:t>
            </a:r>
            <a:r>
              <a:rPr lang="en-US" sz="1800" dirty="0">
                <a:solidFill>
                  <a:schemeClr val="bg1"/>
                </a:solidFill>
                <a:latin typeface="Bahnschrift" panose="020B0502040204020203" pitchFamily="34" charset="0"/>
              </a:rPr>
              <a:t>a tree of semantic </a:t>
            </a:r>
            <a:r>
              <a:rPr lang="en-US" sz="1800" dirty="0" smtClean="0">
                <a:solidFill>
                  <a:schemeClr val="bg1"/>
                </a:solidFill>
                <a:latin typeface="Bahnschrift" panose="020B0502040204020203" pitchFamily="34" charset="0"/>
              </a:rPr>
              <a:t>analysis </a:t>
            </a:r>
            <a:r>
              <a:rPr lang="en-US" sz="1800" dirty="0">
                <a:solidFill>
                  <a:schemeClr val="bg1"/>
                </a:solidFill>
                <a:latin typeface="Bahnschrift" panose="020B0502040204020203" pitchFamily="34" charset="0"/>
              </a:rPr>
              <a:t>[5]. </a:t>
            </a:r>
          </a:p>
          <a:p>
            <a:pPr marL="0" indent="0">
              <a:buNone/>
            </a:pPr>
            <a:endParaRPr lang="en-US" sz="1650" dirty="0">
              <a:solidFill>
                <a:schemeClr val="bg1"/>
              </a:solidFill>
              <a:latin typeface="Bahnschrift" panose="020B0502040204020203"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35" t="25956" r="3959" b="2628"/>
          <a:stretch/>
        </p:blipFill>
        <p:spPr>
          <a:xfrm>
            <a:off x="6469380" y="1463041"/>
            <a:ext cx="2560364" cy="2057400"/>
          </a:xfrm>
          <a:prstGeom prst="rect">
            <a:avLst/>
          </a:prstGeom>
        </p:spPr>
      </p:pic>
    </p:spTree>
    <p:extLst>
      <p:ext uri="{BB962C8B-B14F-4D97-AF65-F5344CB8AC3E}">
        <p14:creationId xmlns:p14="http://schemas.microsoft.com/office/powerpoint/2010/main" val="7307396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rgbClr val="FFFFFF"/>
                </a:solidFill>
              </a:rPr>
              <a:t>Methodology</a:t>
            </a:r>
            <a:endParaRPr sz="4800" dirty="0">
              <a:solidFill>
                <a:srgbClr val="FFFFFF"/>
              </a:solidFill>
            </a:endParaRPr>
          </a:p>
        </p:txBody>
      </p:sp>
    </p:spTree>
    <p:extLst>
      <p:ext uri="{BB962C8B-B14F-4D97-AF65-F5344CB8AC3E}">
        <p14:creationId xmlns:p14="http://schemas.microsoft.com/office/powerpoint/2010/main" val="2332069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p:nvPr/>
        </p:nvSpPr>
        <p:spPr>
          <a:xfrm>
            <a:off x="0" y="-1"/>
            <a:ext cx="9144000" cy="253313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2"/>
          <p:cNvSpPr txBox="1">
            <a:spLocks noGrp="1"/>
          </p:cNvSpPr>
          <p:nvPr>
            <p:ph type="title" idx="4294967295"/>
          </p:nvPr>
        </p:nvSpPr>
        <p:spPr>
          <a:xfrm>
            <a:off x="1164383" y="3044095"/>
            <a:ext cx="2968951"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50" b="1" dirty="0" smtClean="0">
                <a:solidFill>
                  <a:schemeClr val="dk1"/>
                </a:solidFill>
                <a:highlight>
                  <a:srgbClr val="FFFFFF"/>
                </a:highlight>
                <a:latin typeface="Arial"/>
                <a:ea typeface="Arial"/>
                <a:cs typeface="Arial"/>
                <a:sym typeface="Arial"/>
              </a:rPr>
              <a:t>Syed Zain ul Hassan</a:t>
            </a:r>
            <a:endParaRPr sz="1800" dirty="0">
              <a:solidFill>
                <a:schemeClr val="dk1"/>
              </a:solidFill>
              <a:latin typeface="Comfortaa"/>
              <a:ea typeface="Comfortaa"/>
              <a:cs typeface="Comfortaa"/>
              <a:sym typeface="Comfortaa"/>
            </a:endParaRPr>
          </a:p>
        </p:txBody>
      </p:sp>
      <p:sp>
        <p:nvSpPr>
          <p:cNvPr id="6" name="Google Shape;152;p31"/>
          <p:cNvSpPr txBox="1">
            <a:spLocks/>
          </p:cNvSpPr>
          <p:nvPr/>
        </p:nvSpPr>
        <p:spPr>
          <a:xfrm>
            <a:off x="1442650" y="905130"/>
            <a:ext cx="2363231" cy="72287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smtClean="0">
                <a:solidFill>
                  <a:schemeClr val="bg1"/>
                </a:solidFill>
                <a:latin typeface="Raleway"/>
                <a:ea typeface="Raleway"/>
                <a:cs typeface="Raleway"/>
                <a:sym typeface="Raleway"/>
              </a:rPr>
              <a:t>Supervisor</a:t>
            </a:r>
            <a:endParaRPr lang="en-US" sz="3200" dirty="0">
              <a:solidFill>
                <a:schemeClr val="bg1"/>
              </a:solidFill>
            </a:endParaRPr>
          </a:p>
        </p:txBody>
      </p:sp>
      <p:sp>
        <p:nvSpPr>
          <p:cNvPr id="7" name="Google Shape;152;p31"/>
          <p:cNvSpPr txBox="1">
            <a:spLocks/>
          </p:cNvSpPr>
          <p:nvPr/>
        </p:nvSpPr>
        <p:spPr>
          <a:xfrm>
            <a:off x="4868563" y="905129"/>
            <a:ext cx="2984156" cy="72287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smtClean="0">
                <a:solidFill>
                  <a:schemeClr val="bg1"/>
                </a:solidFill>
                <a:latin typeface="Raleway"/>
                <a:ea typeface="Raleway"/>
                <a:cs typeface="Raleway"/>
                <a:sym typeface="Raleway"/>
              </a:rPr>
              <a:t>Co-Supervisor</a:t>
            </a:r>
            <a:endParaRPr lang="en-US" sz="3200" dirty="0">
              <a:solidFill>
                <a:schemeClr val="bg1"/>
              </a:solidFill>
            </a:endParaRPr>
          </a:p>
        </p:txBody>
      </p:sp>
      <p:sp>
        <p:nvSpPr>
          <p:cNvPr id="8" name="Google Shape;161;p32"/>
          <p:cNvSpPr txBox="1">
            <a:spLocks/>
          </p:cNvSpPr>
          <p:nvPr/>
        </p:nvSpPr>
        <p:spPr>
          <a:xfrm>
            <a:off x="4868563" y="3044095"/>
            <a:ext cx="2919762" cy="57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pPr algn="ctr"/>
            <a:r>
              <a:rPr lang="en-US" sz="2250" b="1" dirty="0" smtClean="0">
                <a:solidFill>
                  <a:schemeClr val="dk1"/>
                </a:solidFill>
                <a:highlight>
                  <a:srgbClr val="FFFFFF"/>
                </a:highlight>
                <a:latin typeface="Arial"/>
                <a:ea typeface="Comfortaa"/>
                <a:cs typeface="Arial"/>
                <a:sym typeface="Arial"/>
              </a:rPr>
              <a:t>Kaamla Salman</a:t>
            </a:r>
            <a:endParaRPr lang="en-US" sz="1800" dirty="0">
              <a:solidFill>
                <a:schemeClr val="dk1"/>
              </a:solidFill>
              <a:latin typeface="Comfortaa"/>
              <a:ea typeface="Comfortaa"/>
              <a:cs typeface="Comfortaa"/>
              <a:sym typeface="Comfortaa"/>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7450" t="14055" r="15044" b="12192"/>
          <a:stretch/>
        </p:blipFill>
        <p:spPr>
          <a:xfrm>
            <a:off x="1909119" y="1660137"/>
            <a:ext cx="1266750" cy="138395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0419" t="8775" r="8698" b="7338"/>
          <a:stretch/>
        </p:blipFill>
        <p:spPr>
          <a:xfrm>
            <a:off x="5558127" y="1628000"/>
            <a:ext cx="1411475" cy="141609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6"/>
          <p:cNvSpPr txBox="1">
            <a:spLocks noGrp="1"/>
          </p:cNvSpPr>
          <p:nvPr>
            <p:ph type="title"/>
          </p:nvPr>
        </p:nvSpPr>
        <p:spPr>
          <a:xfrm>
            <a:off x="3083011" y="0"/>
            <a:ext cx="1686697" cy="1004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smtClean="0">
                <a:solidFill>
                  <a:srgbClr val="EFEFEF"/>
                </a:solidFill>
              </a:rPr>
              <a:t>Pipe</a:t>
            </a:r>
            <a:endParaRPr sz="6000" dirty="0">
              <a:solidFill>
                <a:srgbClr val="EFEFEF"/>
              </a:solidFill>
            </a:endParaRPr>
          </a:p>
        </p:txBody>
      </p:sp>
      <p:sp>
        <p:nvSpPr>
          <p:cNvPr id="533" name="Google Shape;533;p86"/>
          <p:cNvSpPr txBox="1">
            <a:spLocks noGrp="1"/>
          </p:cNvSpPr>
          <p:nvPr>
            <p:ph type="title"/>
          </p:nvPr>
        </p:nvSpPr>
        <p:spPr>
          <a:xfrm>
            <a:off x="4454611" y="27300"/>
            <a:ext cx="1266568" cy="9776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rgbClr val="000000"/>
                </a:solidFill>
              </a:rPr>
              <a:t>line</a:t>
            </a:r>
            <a:endParaRPr sz="5400"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858781"/>
            <a:ext cx="8579921" cy="375132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107857043"/>
              </p:ext>
            </p:extLst>
          </p:nvPr>
        </p:nvGraphicFramePr>
        <p:xfrm>
          <a:off x="5488509" y="1394205"/>
          <a:ext cx="280086" cy="2826664"/>
        </p:xfrm>
        <a:graphic>
          <a:graphicData uri="http://schemas.openxmlformats.org/drawingml/2006/table">
            <a:tbl>
              <a:tblPr firstRow="1" bandRow="1">
                <a:tableStyleId>{5940675A-B579-460E-94D1-54222C63F5DA}</a:tableStyleId>
              </a:tblPr>
              <a:tblGrid>
                <a:gridCol w="280086">
                  <a:extLst>
                    <a:ext uri="{9D8B030D-6E8A-4147-A177-3AD203B41FA5}">
                      <a16:colId xmlns:a16="http://schemas.microsoft.com/office/drawing/2014/main" val="588497546"/>
                    </a:ext>
                  </a:extLst>
                </a:gridCol>
              </a:tblGrid>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605880780"/>
                  </a:ext>
                </a:extLst>
              </a:tr>
              <a:tr h="353333">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667380140"/>
                  </a:ext>
                </a:extLst>
              </a:tr>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36895708"/>
                  </a:ext>
                </a:extLst>
              </a:tr>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69439186"/>
                  </a:ext>
                </a:extLst>
              </a:tr>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745148267"/>
                  </a:ext>
                </a:extLst>
              </a:tr>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468054077"/>
                  </a:ext>
                </a:extLst>
              </a:tr>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165543537"/>
                  </a:ext>
                </a:extLst>
              </a:tr>
              <a:tr h="353333">
                <a:tc>
                  <a:txBody>
                    <a:bodyPr/>
                    <a:lstStyle/>
                    <a:p>
                      <a:endParaRPr lang="en-US"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65046697"/>
                  </a:ext>
                </a:extLst>
              </a:tr>
            </a:tbl>
          </a:graphicData>
        </a:graphic>
      </p:graphicFrame>
      <p:cxnSp>
        <p:nvCxnSpPr>
          <p:cNvPr id="10" name="Straight Arrow Connector 9"/>
          <p:cNvCxnSpPr/>
          <p:nvPr/>
        </p:nvCxnSpPr>
        <p:spPr>
          <a:xfrm flipV="1">
            <a:off x="4876996" y="3813495"/>
            <a:ext cx="421798" cy="290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76996" y="1720466"/>
            <a:ext cx="421798" cy="143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961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rgbClr val="FFFFFF"/>
                </a:solidFill>
              </a:rPr>
              <a:t>System Diagram</a:t>
            </a:r>
            <a:endParaRPr sz="4800" dirty="0">
              <a:solidFill>
                <a:srgbClr val="FFFFFF"/>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Shape 27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4" y="259333"/>
            <a:ext cx="8431239" cy="4626980"/>
          </a:xfrm>
          <a:prstGeom prst="rect">
            <a:avLst/>
          </a:prstGeom>
        </p:spPr>
      </p:pic>
    </p:spTree>
    <p:extLst>
      <p:ext uri="{BB962C8B-B14F-4D97-AF65-F5344CB8AC3E}">
        <p14:creationId xmlns:p14="http://schemas.microsoft.com/office/powerpoint/2010/main" val="15653091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362837" y="1797025"/>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smtClean="0">
                <a:solidFill>
                  <a:srgbClr val="FFFFFF"/>
                </a:solidFill>
              </a:rPr>
              <a:t>DataSet</a:t>
            </a:r>
            <a:endParaRPr sz="4800" dirty="0">
              <a:solidFill>
                <a:srgbClr val="FFFFFF"/>
              </a:solidFill>
            </a:endParaRPr>
          </a:p>
        </p:txBody>
      </p:sp>
    </p:spTree>
    <p:extLst>
      <p:ext uri="{BB962C8B-B14F-4D97-AF65-F5344CB8AC3E}">
        <p14:creationId xmlns:p14="http://schemas.microsoft.com/office/powerpoint/2010/main" val="5376382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p:nvPr/>
        </p:nvSpPr>
        <p:spPr>
          <a:xfrm>
            <a:off x="283100" y="712150"/>
            <a:ext cx="8620500" cy="10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solidFill>
                  <a:schemeClr val="bg1"/>
                </a:solidFill>
                <a:latin typeface="Raleway"/>
                <a:ea typeface="Raleway"/>
                <a:cs typeface="Raleway"/>
                <a:sym typeface="Raleway"/>
              </a:rPr>
              <a:t>What people are saying</a:t>
            </a:r>
            <a:endParaRPr sz="4800" b="1">
              <a:solidFill>
                <a:schemeClr val="bg1"/>
              </a:solidFill>
              <a:latin typeface="Raleway"/>
              <a:ea typeface="Raleway"/>
              <a:cs typeface="Raleway"/>
              <a:sym typeface="Raleway"/>
            </a:endParaRPr>
          </a:p>
        </p:txBody>
      </p:sp>
      <p:sp>
        <p:nvSpPr>
          <p:cNvPr id="217" name="Google Shape;217;p38"/>
          <p:cNvSpPr/>
          <p:nvPr/>
        </p:nvSpPr>
        <p:spPr>
          <a:xfrm>
            <a:off x="371775" y="1988900"/>
            <a:ext cx="2629500" cy="2244900"/>
          </a:xfrm>
          <a:prstGeom prst="wedgeRectCallout">
            <a:avLst>
              <a:gd name="adj1" fmla="val -20833"/>
              <a:gd name="adj2" fmla="val 62500"/>
            </a:avLst>
          </a:prstGeom>
          <a:solidFill>
            <a:srgbClr val="27C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8" name="Google Shape;218;p38"/>
          <p:cNvSpPr/>
          <p:nvPr/>
        </p:nvSpPr>
        <p:spPr>
          <a:xfrm>
            <a:off x="3210432" y="1988900"/>
            <a:ext cx="2629500" cy="2244900"/>
          </a:xfrm>
          <a:prstGeom prst="wedgeRectCallout">
            <a:avLst>
              <a:gd name="adj1" fmla="val -20833"/>
              <a:gd name="adj2" fmla="val 62500"/>
            </a:avLst>
          </a:prstGeom>
          <a:solidFill>
            <a:srgbClr val="FB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19" name="Google Shape;219;p38"/>
          <p:cNvSpPr/>
          <p:nvPr/>
        </p:nvSpPr>
        <p:spPr>
          <a:xfrm>
            <a:off x="6049089" y="1988900"/>
            <a:ext cx="2629500" cy="2244900"/>
          </a:xfrm>
          <a:prstGeom prst="wedgeRectCallout">
            <a:avLst>
              <a:gd name="adj1" fmla="val -20833"/>
              <a:gd name="adj2" fmla="val 62500"/>
            </a:avLst>
          </a:prstGeom>
          <a:solidFill>
            <a:srgbClr val="F4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0" name="Google Shape;220;p38"/>
          <p:cNvSpPr txBox="1"/>
          <p:nvPr/>
        </p:nvSpPr>
        <p:spPr>
          <a:xfrm>
            <a:off x="6125275" y="2061900"/>
            <a:ext cx="24816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bg1"/>
                </a:solidFill>
                <a:latin typeface="Raleway"/>
                <a:ea typeface="Raleway"/>
                <a:cs typeface="Raleway"/>
                <a:sym typeface="Raleway"/>
              </a:rPr>
              <a:t>Translate has officially inspired me to learn French </a:t>
            </a:r>
            <a:endParaRPr sz="2100" b="1">
              <a:solidFill>
                <a:schemeClr val="bg1"/>
              </a:solidFill>
              <a:latin typeface="Raleway"/>
              <a:ea typeface="Raleway"/>
              <a:cs typeface="Raleway"/>
              <a:sym typeface="Raleway"/>
            </a:endParaRPr>
          </a:p>
          <a:p>
            <a:pPr marL="0" lvl="0" indent="0" algn="l" rtl="0">
              <a:spcBef>
                <a:spcPts val="1200"/>
              </a:spcBef>
              <a:spcAft>
                <a:spcPts val="1200"/>
              </a:spcAft>
              <a:buNone/>
            </a:pPr>
            <a:r>
              <a:rPr lang="en">
                <a:solidFill>
                  <a:schemeClr val="bg1"/>
                </a:solidFill>
                <a:latin typeface="Raleway"/>
                <a:ea typeface="Raleway"/>
                <a:cs typeface="Raleway"/>
                <a:sym typeface="Raleway"/>
              </a:rPr>
              <a:t>Abby Author, NYC</a:t>
            </a:r>
            <a:endParaRPr>
              <a:solidFill>
                <a:schemeClr val="bg1"/>
              </a:solidFill>
              <a:latin typeface="Raleway"/>
              <a:ea typeface="Raleway"/>
              <a:cs typeface="Raleway"/>
              <a:sym typeface="Raleway"/>
            </a:endParaRPr>
          </a:p>
        </p:txBody>
      </p:sp>
      <p:sp>
        <p:nvSpPr>
          <p:cNvPr id="221" name="Google Shape;221;p38"/>
          <p:cNvSpPr txBox="1"/>
          <p:nvPr/>
        </p:nvSpPr>
        <p:spPr>
          <a:xfrm>
            <a:off x="447975" y="2061900"/>
            <a:ext cx="24816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bg1"/>
                </a:solidFill>
                <a:latin typeface="Raleway"/>
                <a:ea typeface="Raleway"/>
                <a:cs typeface="Raleway"/>
                <a:sym typeface="Raleway"/>
              </a:rPr>
              <a:t>With this app, I’m confident to plan a trip to rural Vietnam</a:t>
            </a:r>
            <a:endParaRPr sz="2100" b="1">
              <a:solidFill>
                <a:schemeClr val="bg1"/>
              </a:solidFill>
              <a:latin typeface="Raleway"/>
              <a:ea typeface="Raleway"/>
              <a:cs typeface="Raleway"/>
              <a:sym typeface="Raleway"/>
            </a:endParaRPr>
          </a:p>
          <a:p>
            <a:pPr marL="0" lvl="0" indent="0" algn="l" rtl="0">
              <a:spcBef>
                <a:spcPts val="1200"/>
              </a:spcBef>
              <a:spcAft>
                <a:spcPts val="1200"/>
              </a:spcAft>
              <a:buNone/>
            </a:pPr>
            <a:r>
              <a:rPr lang="en">
                <a:solidFill>
                  <a:schemeClr val="bg1"/>
                </a:solidFill>
                <a:latin typeface="Raleway"/>
                <a:ea typeface="Raleway"/>
                <a:cs typeface="Raleway"/>
                <a:sym typeface="Raleway"/>
              </a:rPr>
              <a:t>Wendy Writer, CA</a:t>
            </a:r>
            <a:endParaRPr b="1">
              <a:solidFill>
                <a:schemeClr val="bg1"/>
              </a:solidFill>
              <a:latin typeface="Raleway"/>
              <a:ea typeface="Raleway"/>
              <a:cs typeface="Raleway"/>
              <a:sym typeface="Raleway"/>
            </a:endParaRPr>
          </a:p>
        </p:txBody>
      </p:sp>
      <p:sp>
        <p:nvSpPr>
          <p:cNvPr id="222" name="Google Shape;222;p38"/>
          <p:cNvSpPr txBox="1"/>
          <p:nvPr/>
        </p:nvSpPr>
        <p:spPr>
          <a:xfrm>
            <a:off x="3286625" y="2061900"/>
            <a:ext cx="2481600" cy="20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bg1"/>
                </a:solidFill>
                <a:latin typeface="Raleway"/>
                <a:ea typeface="Raleway"/>
                <a:cs typeface="Raleway"/>
                <a:sym typeface="Raleway"/>
              </a:rPr>
              <a:t>Visual translation feels like magic</a:t>
            </a:r>
            <a:endParaRPr sz="2100" b="1">
              <a:solidFill>
                <a:schemeClr val="bg1"/>
              </a:solidFill>
              <a:latin typeface="Raleway"/>
              <a:ea typeface="Raleway"/>
              <a:cs typeface="Raleway"/>
              <a:sym typeface="Raleway"/>
            </a:endParaRPr>
          </a:p>
          <a:p>
            <a:pPr marL="0" lvl="0" indent="0" algn="l" rtl="0">
              <a:spcBef>
                <a:spcPts val="1200"/>
              </a:spcBef>
              <a:spcAft>
                <a:spcPts val="1200"/>
              </a:spcAft>
              <a:buNone/>
            </a:pPr>
            <a:r>
              <a:rPr lang="en">
                <a:solidFill>
                  <a:schemeClr val="bg1"/>
                </a:solidFill>
                <a:latin typeface="Raleway"/>
                <a:ea typeface="Raleway"/>
                <a:cs typeface="Raleway"/>
                <a:sym typeface="Raleway"/>
              </a:rPr>
              <a:t>Ronny Reader, NYC</a:t>
            </a:r>
            <a:endParaRPr>
              <a:solidFill>
                <a:schemeClr val="bg1"/>
              </a:solidFill>
              <a:latin typeface="Raleway"/>
              <a:ea typeface="Raleway"/>
              <a:cs typeface="Raleway"/>
              <a:sym typeface="Raleway"/>
            </a:endParaRPr>
          </a:p>
        </p:txBody>
      </p:sp>
      <p:sp>
        <p:nvSpPr>
          <p:cNvPr id="223" name="Google Shape;223;p3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bg1"/>
                </a:solidFill>
                <a:latin typeface="Lato"/>
                <a:ea typeface="Lato"/>
                <a:cs typeface="Lato"/>
                <a:sym typeface="Lato"/>
              </a:rPr>
              <a:t>Quotes for illustration purposes only</a:t>
            </a:r>
            <a:endParaRPr sz="1200" i="1">
              <a:solidFill>
                <a:schemeClr val="bg1"/>
              </a:solidFill>
              <a:latin typeface="Lato"/>
              <a:ea typeface="Lato"/>
              <a:cs typeface="Lato"/>
              <a:sym typeface="Lato"/>
            </a:endParaRPr>
          </a:p>
        </p:txBody>
      </p:sp>
      <p:pic>
        <p:nvPicPr>
          <p:cNvPr id="224" name="Google Shape;224;p38"/>
          <p:cNvPicPr preferRelativeResize="0"/>
          <p:nvPr/>
        </p:nvPicPr>
        <p:blipFill rotWithShape="1">
          <a:blip r:embed="rId3">
            <a:alphaModFix/>
          </a:blip>
          <a:srcRect t="6461" b="6453"/>
          <a:stretch/>
        </p:blipFill>
        <p:spPr>
          <a:xfrm>
            <a:off x="-1" y="0"/>
            <a:ext cx="9144001" cy="5143500"/>
          </a:xfrm>
          <a:prstGeom prst="rect">
            <a:avLst/>
          </a:prstGeom>
          <a:noFill/>
          <a:ln>
            <a:noFill/>
          </a:ln>
        </p:spPr>
      </p:pic>
      <p:sp>
        <p:nvSpPr>
          <p:cNvPr id="226" name="Google Shape;226;p38"/>
          <p:cNvSpPr/>
          <p:nvPr/>
        </p:nvSpPr>
        <p:spPr>
          <a:xfrm>
            <a:off x="587402" y="1143745"/>
            <a:ext cx="3563381" cy="2869250"/>
          </a:xfrm>
          <a:prstGeom prst="wedgeRectCallout">
            <a:avLst>
              <a:gd name="adj1" fmla="val -20833"/>
              <a:gd name="adj2" fmla="val 62500"/>
            </a:avLst>
          </a:prstGeom>
          <a:solidFill>
            <a:srgbClr val="27C7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8" name="Google Shape;228;p38"/>
          <p:cNvSpPr/>
          <p:nvPr/>
        </p:nvSpPr>
        <p:spPr>
          <a:xfrm>
            <a:off x="5079550" y="1143745"/>
            <a:ext cx="3393890" cy="2869250"/>
          </a:xfrm>
          <a:prstGeom prst="wedgeRectCallout">
            <a:avLst>
              <a:gd name="adj1" fmla="val -20833"/>
              <a:gd name="adj2" fmla="val 62500"/>
            </a:avLst>
          </a:prstGeom>
          <a:solidFill>
            <a:srgbClr val="F46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229" name="Google Shape;229;p38"/>
          <p:cNvSpPr txBox="1"/>
          <p:nvPr/>
        </p:nvSpPr>
        <p:spPr>
          <a:xfrm>
            <a:off x="5541800" y="1564685"/>
            <a:ext cx="2481600" cy="976310"/>
          </a:xfrm>
          <a:prstGeom prst="rect">
            <a:avLst/>
          </a:prstGeom>
          <a:noFill/>
          <a:ln>
            <a:noFill/>
          </a:ln>
        </p:spPr>
        <p:txBody>
          <a:bodyPr spcFirstLastPara="1" wrap="square" lIns="91425" tIns="91425" rIns="91425" bIns="91425" anchor="t" anchorCtr="0">
            <a:noAutofit/>
          </a:bodyPr>
          <a:lstStyle/>
          <a:p>
            <a:pPr algn="ctr"/>
            <a:r>
              <a:rPr lang="en-US" sz="2000" dirty="0">
                <a:solidFill>
                  <a:schemeClr val="bg1"/>
                </a:solidFill>
                <a:latin typeface="Bahnschrift" panose="020B0502040204020203" pitchFamily="34" charset="0"/>
              </a:rPr>
              <a:t>Obtained from dataset generator that was developed to solve deep</a:t>
            </a:r>
          </a:p>
          <a:p>
            <a:pPr algn="ctr"/>
            <a:r>
              <a:rPr lang="en-US" sz="2000" dirty="0">
                <a:solidFill>
                  <a:schemeClr val="bg1"/>
                </a:solidFill>
                <a:latin typeface="Bahnschrift" panose="020B0502040204020203" pitchFamily="34" charset="0"/>
              </a:rPr>
              <a:t>learning problems of sketch-to-web</a:t>
            </a:r>
          </a:p>
        </p:txBody>
      </p:sp>
      <p:sp>
        <p:nvSpPr>
          <p:cNvPr id="230" name="Google Shape;230;p38"/>
          <p:cNvSpPr txBox="1"/>
          <p:nvPr/>
        </p:nvSpPr>
        <p:spPr>
          <a:xfrm>
            <a:off x="599441" y="2176744"/>
            <a:ext cx="3563380" cy="2089091"/>
          </a:xfrm>
          <a:prstGeom prst="rect">
            <a:avLst/>
          </a:prstGeom>
          <a:noFill/>
          <a:ln>
            <a:noFill/>
          </a:ln>
        </p:spPr>
        <p:txBody>
          <a:bodyPr spcFirstLastPara="1" wrap="square" lIns="91425" tIns="91425" rIns="91425" bIns="91425" anchor="t" anchorCtr="0">
            <a:noAutofit/>
          </a:bodyPr>
          <a:lstStyle/>
          <a:p>
            <a:pPr algn="ctr"/>
            <a:r>
              <a:rPr lang="en-US" sz="1800" b="1" dirty="0">
                <a:solidFill>
                  <a:schemeClr val="bg1"/>
                </a:solidFill>
                <a:latin typeface="Bahnschrift" panose="020B0502040204020203" pitchFamily="34" charset="0"/>
              </a:rPr>
              <a:t>1500 .jpg </a:t>
            </a:r>
            <a:r>
              <a:rPr lang="en-US" sz="1800" b="1" dirty="0" smtClean="0">
                <a:solidFill>
                  <a:schemeClr val="bg1"/>
                </a:solidFill>
                <a:latin typeface="Bahnschrift" panose="020B0502040204020203" pitchFamily="34" charset="0"/>
              </a:rPr>
              <a:t>images</a:t>
            </a:r>
            <a:endParaRPr lang="en-US" sz="1800" b="1" dirty="0">
              <a:solidFill>
                <a:schemeClr val="bg1"/>
              </a:solidFill>
              <a:latin typeface="Bahnschrift" panose="020B0502040204020203" pitchFamily="34" charset="0"/>
            </a:endParaRPr>
          </a:p>
          <a:p>
            <a:pPr algn="ctr"/>
            <a:r>
              <a:rPr lang="en-US" sz="1800" b="1" dirty="0">
                <a:solidFill>
                  <a:schemeClr val="bg1"/>
                </a:solidFill>
                <a:latin typeface="Bahnschrift" panose="020B0502040204020203" pitchFamily="34" charset="0"/>
              </a:rPr>
              <a:t>1500 </a:t>
            </a:r>
            <a:r>
              <a:rPr lang="en-US" sz="1800" b="1" dirty="0" smtClean="0">
                <a:solidFill>
                  <a:schemeClr val="bg1"/>
                </a:solidFill>
                <a:latin typeface="Bahnschrift" panose="020B0502040204020203" pitchFamily="34" charset="0"/>
              </a:rPr>
              <a:t>corresponding .DSL </a:t>
            </a:r>
            <a:r>
              <a:rPr lang="en-US" sz="1800" b="1" dirty="0">
                <a:solidFill>
                  <a:schemeClr val="bg1"/>
                </a:solidFill>
                <a:latin typeface="Bahnschrift" panose="020B0502040204020203" pitchFamily="34" charset="0"/>
              </a:rPr>
              <a:t>files</a:t>
            </a:r>
          </a:p>
        </p:txBody>
      </p:sp>
    </p:spTree>
    <p:extLst>
      <p:ext uri="{BB962C8B-B14F-4D97-AF65-F5344CB8AC3E}">
        <p14:creationId xmlns:p14="http://schemas.microsoft.com/office/powerpoint/2010/main" val="1582105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4"/>
          <p:cNvPicPr preferRelativeResize="0"/>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b="8014"/>
          <a:stretch/>
        </p:blipFill>
        <p:spPr>
          <a:xfrm>
            <a:off x="0" y="1"/>
            <a:ext cx="9143999" cy="5143499"/>
          </a:xfrm>
          <a:prstGeom prst="rect">
            <a:avLst/>
          </a:prstGeom>
          <a:noFill/>
          <a:ln>
            <a:noFill/>
          </a:ln>
        </p:spPr>
      </p:pic>
      <p:sp>
        <p:nvSpPr>
          <p:cNvPr id="182" name="Google Shape;182;p34"/>
          <p:cNvSpPr txBox="1">
            <a:spLocks noGrp="1"/>
          </p:cNvSpPr>
          <p:nvPr>
            <p:ph type="ctrTitle" idx="4294967295"/>
          </p:nvPr>
        </p:nvSpPr>
        <p:spPr>
          <a:xfrm>
            <a:off x="219599" y="446061"/>
            <a:ext cx="8704800" cy="39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b="1" dirty="0" smtClean="0">
                <a:latin typeface="Raleway"/>
                <a:ea typeface="Raleway"/>
                <a:cs typeface="Raleway"/>
                <a:sym typeface="Raleway"/>
              </a:rPr>
              <a:t>WEB INTERFACE</a:t>
            </a:r>
            <a:endParaRPr sz="5400" b="1" dirty="0">
              <a:latin typeface="Raleway"/>
              <a:ea typeface="Raleway"/>
              <a:cs typeface="Raleway"/>
              <a:sym typeface="Raleway"/>
            </a:endParaRPr>
          </a:p>
        </p:txBody>
      </p:sp>
    </p:spTree>
    <p:extLst>
      <p:ext uri="{BB962C8B-B14F-4D97-AF65-F5344CB8AC3E}">
        <p14:creationId xmlns:p14="http://schemas.microsoft.com/office/powerpoint/2010/main" val="20762156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03600" y="1345450"/>
            <a:ext cx="4045200" cy="17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Overview</a:t>
            </a:r>
            <a:endParaRPr dirty="0"/>
          </a:p>
        </p:txBody>
      </p:sp>
      <p:sp>
        <p:nvSpPr>
          <p:cNvPr id="243" name="Google Shape;243;p40"/>
          <p:cNvSpPr txBox="1">
            <a:spLocks noGrp="1"/>
          </p:cNvSpPr>
          <p:nvPr>
            <p:ph type="body" idx="2"/>
          </p:nvPr>
        </p:nvSpPr>
        <p:spPr>
          <a:xfrm>
            <a:off x="4653143" y="1491872"/>
            <a:ext cx="4284280" cy="1900057"/>
          </a:xfrm>
          <a:prstGeom prst="rect">
            <a:avLst/>
          </a:prstGeom>
        </p:spPr>
        <p:txBody>
          <a:bodyPr spcFirstLastPara="1" wrap="square" lIns="91425" tIns="91425" rIns="91425" bIns="91425" anchor="t" anchorCtr="0">
            <a:noAutofit/>
          </a:bodyPr>
          <a:lstStyle/>
          <a:p>
            <a:pPr marL="0" indent="0">
              <a:buNone/>
            </a:pPr>
            <a:endParaRPr lang="en-US" dirty="0"/>
          </a:p>
          <a:p>
            <a:r>
              <a:rPr lang="en-US" dirty="0" smtClean="0"/>
              <a:t>Front-end developed using ReactJS</a:t>
            </a:r>
          </a:p>
          <a:p>
            <a:r>
              <a:rPr lang="en-US" dirty="0" smtClean="0"/>
              <a:t>Backend developed using Django</a:t>
            </a:r>
          </a:p>
        </p:txBody>
      </p:sp>
      <p:sp>
        <p:nvSpPr>
          <p:cNvPr id="244" name="Google Shape;244;p40"/>
          <p:cNvSpPr txBox="1"/>
          <p:nvPr/>
        </p:nvSpPr>
        <p:spPr>
          <a:xfrm>
            <a:off x="4605100" y="132400"/>
            <a:ext cx="3987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80000"/>
                </a:solidFill>
              </a:rPr>
              <a:t> </a:t>
            </a:r>
            <a:endParaRPr sz="1100">
              <a:solidFill>
                <a:srgbClr val="98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238286" y="1677150"/>
            <a:ext cx="4045200" cy="17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FRONT-END DESIGN</a:t>
            </a:r>
            <a:endParaRPr dirty="0"/>
          </a:p>
        </p:txBody>
      </p:sp>
      <p:sp>
        <p:nvSpPr>
          <p:cNvPr id="244" name="Google Shape;244;p40"/>
          <p:cNvSpPr txBox="1"/>
          <p:nvPr/>
        </p:nvSpPr>
        <p:spPr>
          <a:xfrm>
            <a:off x="4605100" y="132400"/>
            <a:ext cx="3987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80000"/>
                </a:solidFill>
              </a:rPr>
              <a:t> </a:t>
            </a:r>
            <a:endParaRPr sz="1100">
              <a:solidFill>
                <a:srgbClr val="98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8993" y="0"/>
            <a:ext cx="4615007" cy="5143500"/>
          </a:xfrm>
          <a:prstGeom prst="rect">
            <a:avLst/>
          </a:prstGeom>
        </p:spPr>
      </p:pic>
    </p:spTree>
    <p:extLst>
      <p:ext uri="{BB962C8B-B14F-4D97-AF65-F5344CB8AC3E}">
        <p14:creationId xmlns:p14="http://schemas.microsoft.com/office/powerpoint/2010/main" val="25232914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47143" y="1704700"/>
            <a:ext cx="4045200" cy="12184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BACKEND</a:t>
            </a:r>
            <a:endParaRPr dirty="0"/>
          </a:p>
        </p:txBody>
      </p:sp>
      <p:sp>
        <p:nvSpPr>
          <p:cNvPr id="5" name="Google Shape;243;p40"/>
          <p:cNvSpPr txBox="1">
            <a:spLocks noGrp="1"/>
          </p:cNvSpPr>
          <p:nvPr>
            <p:ph type="body" idx="2"/>
          </p:nvPr>
        </p:nvSpPr>
        <p:spPr>
          <a:xfrm>
            <a:off x="4754742" y="1012900"/>
            <a:ext cx="4284280" cy="2746299"/>
          </a:xfrm>
          <a:prstGeom prst="rect">
            <a:avLst/>
          </a:prstGeom>
        </p:spPr>
        <p:txBody>
          <a:bodyPr spcFirstLastPara="1" wrap="square" lIns="91425" tIns="91425" rIns="91425" bIns="91425" anchor="t" anchorCtr="0">
            <a:noAutofit/>
          </a:bodyPr>
          <a:lstStyle/>
          <a:p>
            <a:pPr marL="285750" indent="-285750"/>
            <a:r>
              <a:rPr lang="en-US" dirty="0"/>
              <a:t>T</a:t>
            </a:r>
            <a:r>
              <a:rPr lang="en-US" dirty="0" smtClean="0"/>
              <a:t>he </a:t>
            </a:r>
            <a:r>
              <a:rPr lang="en-US" dirty="0"/>
              <a:t>B</a:t>
            </a:r>
            <a:r>
              <a:rPr lang="en-US" dirty="0" smtClean="0"/>
              <a:t>ack </a:t>
            </a:r>
            <a:r>
              <a:rPr lang="en-US" dirty="0"/>
              <a:t>end of the web application, which is based on the Django language</a:t>
            </a:r>
            <a:r>
              <a:rPr lang="en-US" dirty="0" smtClean="0"/>
              <a:t>.</a:t>
            </a:r>
          </a:p>
          <a:p>
            <a:pPr marL="285750" indent="-285750"/>
            <a:r>
              <a:rPr lang="en-US" dirty="0" smtClean="0"/>
              <a:t>In </a:t>
            </a:r>
            <a:r>
              <a:rPr lang="en-US" dirty="0"/>
              <a:t>Django, the rest framework is used to send pictures from the front-end to the back-end for further model processing. </a:t>
            </a:r>
          </a:p>
          <a:p>
            <a:pPr marL="0" indent="0">
              <a:buNone/>
            </a:pPr>
            <a:endParaRPr lang="en-US" b="1" dirty="0"/>
          </a:p>
          <a:p>
            <a:pPr marL="114300" indent="0">
              <a:buNone/>
            </a:pPr>
            <a:endParaRPr lang="en-US" dirty="0" smtClean="0"/>
          </a:p>
        </p:txBody>
      </p:sp>
    </p:spTree>
    <p:extLst>
      <p:ext uri="{BB962C8B-B14F-4D97-AF65-F5344CB8AC3E}">
        <p14:creationId xmlns:p14="http://schemas.microsoft.com/office/powerpoint/2010/main" val="1191996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03600" y="1345450"/>
            <a:ext cx="4045200" cy="17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Overview</a:t>
            </a:r>
            <a:endParaRPr dirty="0"/>
          </a:p>
        </p:txBody>
      </p:sp>
      <p:sp>
        <p:nvSpPr>
          <p:cNvPr id="243" name="Google Shape;243;p40"/>
          <p:cNvSpPr txBox="1">
            <a:spLocks noGrp="1"/>
          </p:cNvSpPr>
          <p:nvPr>
            <p:ph type="body" idx="2"/>
          </p:nvPr>
        </p:nvSpPr>
        <p:spPr>
          <a:xfrm>
            <a:off x="4653143" y="1491872"/>
            <a:ext cx="4284280" cy="2492299"/>
          </a:xfrm>
          <a:prstGeom prst="rect">
            <a:avLst/>
          </a:prstGeom>
        </p:spPr>
        <p:txBody>
          <a:bodyPr spcFirstLastPara="1" wrap="square" lIns="91425" tIns="91425" rIns="91425" bIns="91425" anchor="t" anchorCtr="0">
            <a:noAutofit/>
          </a:bodyPr>
          <a:lstStyle/>
          <a:p>
            <a:pPr marL="0" indent="0">
              <a:buNone/>
            </a:pPr>
            <a:r>
              <a:rPr lang="en-US" sz="1600" dirty="0"/>
              <a:t> </a:t>
            </a:r>
            <a:r>
              <a:rPr lang="en-US" sz="1600" b="1" dirty="0" smtClean="0"/>
              <a:t>Input</a:t>
            </a:r>
            <a:endParaRPr lang="en-US" sz="1600" b="1" dirty="0"/>
          </a:p>
          <a:p>
            <a:r>
              <a:rPr lang="en-US" sz="1600" dirty="0" smtClean="0"/>
              <a:t>Upload your own sketched picture to pen2code</a:t>
            </a:r>
          </a:p>
          <a:p>
            <a:r>
              <a:rPr lang="en-US" sz="1600" dirty="0" smtClean="0"/>
              <a:t>Use given samples</a:t>
            </a:r>
          </a:p>
          <a:p>
            <a:pPr marL="114300" indent="0">
              <a:buNone/>
            </a:pPr>
            <a:r>
              <a:rPr lang="en-US" sz="1600" b="1" dirty="0" smtClean="0"/>
              <a:t>Output</a:t>
            </a:r>
          </a:p>
          <a:p>
            <a:r>
              <a:rPr lang="en-US" sz="1600" dirty="0" smtClean="0">
                <a:latin typeface="Source Code Pro" panose="020B0604020202020204" charset="0"/>
                <a:ea typeface="Source Code Pro" panose="020B0604020202020204" charset="0"/>
              </a:rPr>
              <a:t>Produces </a:t>
            </a:r>
            <a:r>
              <a:rPr lang="en-US" sz="1600" dirty="0">
                <a:latin typeface="Source Code Pro" panose="020B0604020202020204" charset="0"/>
                <a:ea typeface="Source Code Pro" panose="020B0604020202020204" charset="0"/>
              </a:rPr>
              <a:t>an HTML file as output containing the UI code. </a:t>
            </a:r>
          </a:p>
          <a:p>
            <a:pPr marL="114300" indent="0">
              <a:buNone/>
            </a:pPr>
            <a:endParaRPr lang="en-US" sz="1600" b="1" dirty="0"/>
          </a:p>
          <a:p>
            <a:pPr marL="114300" indent="0">
              <a:buNone/>
            </a:pPr>
            <a:endParaRPr lang="en-US" sz="1600" dirty="0" smtClean="0"/>
          </a:p>
        </p:txBody>
      </p:sp>
      <p:sp>
        <p:nvSpPr>
          <p:cNvPr id="244" name="Google Shape;244;p40"/>
          <p:cNvSpPr txBox="1"/>
          <p:nvPr/>
        </p:nvSpPr>
        <p:spPr>
          <a:xfrm>
            <a:off x="4605100" y="132400"/>
            <a:ext cx="3987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80000"/>
                </a:solidFill>
              </a:rPr>
              <a:t> </a:t>
            </a:r>
            <a:endParaRPr sz="1100">
              <a:solidFill>
                <a:srgbClr val="980000"/>
              </a:solidFill>
            </a:endParaRPr>
          </a:p>
        </p:txBody>
      </p:sp>
    </p:spTree>
    <p:extLst>
      <p:ext uri="{BB962C8B-B14F-4D97-AF65-F5344CB8AC3E}">
        <p14:creationId xmlns:p14="http://schemas.microsoft.com/office/powerpoint/2010/main" val="1918498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3"/>
          <p:cNvSpPr/>
          <p:nvPr/>
        </p:nvSpPr>
        <p:spPr>
          <a:xfrm>
            <a:off x="0" y="0"/>
            <a:ext cx="9161100" cy="2484600"/>
          </a:xfrm>
          <a:prstGeom prst="rect">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3"/>
          <p:cNvSpPr txBox="1">
            <a:spLocks noGrp="1"/>
          </p:cNvSpPr>
          <p:nvPr>
            <p:ph type="title" idx="4294967295"/>
          </p:nvPr>
        </p:nvSpPr>
        <p:spPr>
          <a:xfrm>
            <a:off x="1212300" y="220100"/>
            <a:ext cx="70041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400"/>
              </a:spcAft>
              <a:buNone/>
            </a:pPr>
            <a:r>
              <a:rPr lang="en"/>
              <a:t>Group Members</a:t>
            </a:r>
            <a:endParaRPr sz="1600" i="1"/>
          </a:p>
        </p:txBody>
      </p:sp>
      <p:sp>
        <p:nvSpPr>
          <p:cNvPr id="169" name="Google Shape;169;p33"/>
          <p:cNvSpPr txBox="1">
            <a:spLocks noGrp="1"/>
          </p:cNvSpPr>
          <p:nvPr>
            <p:ph type="title" idx="4294967295"/>
          </p:nvPr>
        </p:nvSpPr>
        <p:spPr>
          <a:xfrm>
            <a:off x="2666175" y="3108900"/>
            <a:ext cx="36840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smtClean="0">
                <a:solidFill>
                  <a:schemeClr val="dk1"/>
                </a:solidFill>
                <a:latin typeface="Comfortaa"/>
                <a:ea typeface="Comfortaa"/>
                <a:cs typeface="Comfortaa"/>
                <a:sym typeface="Comfortaa"/>
              </a:rPr>
              <a:t>Hermain Qadir</a:t>
            </a:r>
            <a:endParaRPr sz="1800" dirty="0">
              <a:solidFill>
                <a:schemeClr val="dk1"/>
              </a:solidFill>
              <a:latin typeface="Comfortaa"/>
              <a:ea typeface="Comfortaa"/>
              <a:cs typeface="Comfortaa"/>
              <a:sym typeface="Comfortaa"/>
            </a:endParaRPr>
          </a:p>
        </p:txBody>
      </p:sp>
      <p:sp>
        <p:nvSpPr>
          <p:cNvPr id="170" name="Google Shape;170;p33"/>
          <p:cNvSpPr txBox="1">
            <a:spLocks noGrp="1"/>
          </p:cNvSpPr>
          <p:nvPr>
            <p:ph type="title" idx="4294967295"/>
          </p:nvPr>
        </p:nvSpPr>
        <p:spPr>
          <a:xfrm>
            <a:off x="6508949" y="3108900"/>
            <a:ext cx="24876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smtClean="0">
                <a:solidFill>
                  <a:schemeClr val="dk1"/>
                </a:solidFill>
                <a:latin typeface="Comfortaa"/>
                <a:ea typeface="Comfortaa"/>
                <a:cs typeface="Comfortaa"/>
                <a:sym typeface="Comfortaa"/>
              </a:rPr>
              <a:t>Saman Khan</a:t>
            </a:r>
            <a:endParaRPr sz="1800" dirty="0">
              <a:solidFill>
                <a:schemeClr val="dk1"/>
              </a:solidFill>
              <a:latin typeface="Comfortaa"/>
              <a:ea typeface="Comfortaa"/>
              <a:cs typeface="Comfortaa"/>
              <a:sym typeface="Comfortaa"/>
            </a:endParaRPr>
          </a:p>
        </p:txBody>
      </p:sp>
      <p:sp>
        <p:nvSpPr>
          <p:cNvPr id="174" name="Google Shape;174;p33"/>
          <p:cNvSpPr txBox="1">
            <a:spLocks noGrp="1"/>
          </p:cNvSpPr>
          <p:nvPr>
            <p:ph type="title" idx="4294967295"/>
          </p:nvPr>
        </p:nvSpPr>
        <p:spPr>
          <a:xfrm>
            <a:off x="-65675" y="3108900"/>
            <a:ext cx="2859900" cy="57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smtClean="0">
                <a:solidFill>
                  <a:schemeClr val="dk1"/>
                </a:solidFill>
                <a:latin typeface="Comfortaa"/>
                <a:ea typeface="Comfortaa"/>
                <a:cs typeface="Comfortaa"/>
                <a:sym typeface="Comfortaa"/>
              </a:rPr>
              <a:t>Anusha Saad</a:t>
            </a:r>
            <a:endParaRPr sz="1800" dirty="0">
              <a:solidFill>
                <a:schemeClr val="dk1"/>
              </a:solidFill>
              <a:latin typeface="Comfortaa"/>
              <a:ea typeface="Comfortaa"/>
              <a:cs typeface="Comfortaa"/>
              <a:sym typeface="Comfortaa"/>
            </a:endParaRPr>
          </a:p>
        </p:txBody>
      </p:sp>
      <p:sp>
        <p:nvSpPr>
          <p:cNvPr id="2" name="TextBox 1"/>
          <p:cNvSpPr txBox="1"/>
          <p:nvPr/>
        </p:nvSpPr>
        <p:spPr>
          <a:xfrm>
            <a:off x="716692" y="3732100"/>
            <a:ext cx="1309816" cy="308559"/>
          </a:xfrm>
          <a:prstGeom prst="rect">
            <a:avLst/>
          </a:prstGeom>
          <a:noFill/>
        </p:spPr>
        <p:txBody>
          <a:bodyPr wrap="square" rtlCol="0">
            <a:spAutoFit/>
          </a:bodyPr>
          <a:lstStyle/>
          <a:p>
            <a:pPr algn="ctr"/>
            <a:r>
              <a:rPr lang="en-US" dirty="0" smtClean="0"/>
              <a:t>19K-0281</a:t>
            </a:r>
            <a:endParaRPr lang="en-US" dirty="0"/>
          </a:p>
        </p:txBody>
      </p:sp>
      <p:sp>
        <p:nvSpPr>
          <p:cNvPr id="14" name="TextBox 13"/>
          <p:cNvSpPr txBox="1"/>
          <p:nvPr/>
        </p:nvSpPr>
        <p:spPr>
          <a:xfrm>
            <a:off x="3853267" y="3686800"/>
            <a:ext cx="1309816" cy="308559"/>
          </a:xfrm>
          <a:prstGeom prst="rect">
            <a:avLst/>
          </a:prstGeom>
          <a:noFill/>
        </p:spPr>
        <p:txBody>
          <a:bodyPr wrap="square" rtlCol="0">
            <a:spAutoFit/>
          </a:bodyPr>
          <a:lstStyle/>
          <a:p>
            <a:pPr algn="ctr"/>
            <a:r>
              <a:rPr lang="en-US" dirty="0" smtClean="0"/>
              <a:t>19K-1517</a:t>
            </a:r>
            <a:endParaRPr lang="en-US" dirty="0"/>
          </a:p>
        </p:txBody>
      </p:sp>
      <p:sp>
        <p:nvSpPr>
          <p:cNvPr id="15" name="TextBox 14"/>
          <p:cNvSpPr txBox="1"/>
          <p:nvPr/>
        </p:nvSpPr>
        <p:spPr>
          <a:xfrm>
            <a:off x="7097841" y="3686799"/>
            <a:ext cx="1309816" cy="308559"/>
          </a:xfrm>
          <a:prstGeom prst="rect">
            <a:avLst/>
          </a:prstGeom>
          <a:noFill/>
        </p:spPr>
        <p:txBody>
          <a:bodyPr wrap="square" rtlCol="0">
            <a:spAutoFit/>
          </a:bodyPr>
          <a:lstStyle/>
          <a:p>
            <a:pPr algn="ctr"/>
            <a:r>
              <a:rPr lang="en-US" dirty="0" smtClean="0"/>
              <a:t>19K-354</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40" t="-1058" r="4841" b="-803"/>
          <a:stretch/>
        </p:blipFill>
        <p:spPr>
          <a:xfrm>
            <a:off x="398583" y="1098977"/>
            <a:ext cx="1931384" cy="21014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942" y="1098978"/>
            <a:ext cx="1849429" cy="21014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8612" y="1098977"/>
            <a:ext cx="1869653" cy="210142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238286" y="1677150"/>
            <a:ext cx="2410571" cy="11386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INPUT</a:t>
            </a:r>
            <a:endParaRPr dirty="0"/>
          </a:p>
        </p:txBody>
      </p:sp>
      <p:sp>
        <p:nvSpPr>
          <p:cNvPr id="244" name="Google Shape;244;p40"/>
          <p:cNvSpPr txBox="1"/>
          <p:nvPr/>
        </p:nvSpPr>
        <p:spPr>
          <a:xfrm>
            <a:off x="4605100" y="132400"/>
            <a:ext cx="3987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80000"/>
                </a:solidFill>
              </a:rPr>
              <a:t> </a:t>
            </a:r>
            <a:endParaRPr sz="1100">
              <a:solidFill>
                <a:srgbClr val="980000"/>
              </a:solidFill>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2912745" y="0"/>
            <a:ext cx="6231255"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7581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238286" y="1677150"/>
            <a:ext cx="2308971" cy="11386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OUTPUT</a:t>
            </a:r>
            <a:endParaRPr dirty="0"/>
          </a:p>
        </p:txBody>
      </p:sp>
      <p:sp>
        <p:nvSpPr>
          <p:cNvPr id="244" name="Google Shape;244;p40"/>
          <p:cNvSpPr txBox="1"/>
          <p:nvPr/>
        </p:nvSpPr>
        <p:spPr>
          <a:xfrm>
            <a:off x="4605100" y="132400"/>
            <a:ext cx="39873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980000"/>
                </a:solidFill>
              </a:rPr>
              <a:t> </a:t>
            </a:r>
            <a:endParaRPr sz="1100">
              <a:solidFill>
                <a:srgbClr val="980000"/>
              </a:solidFill>
            </a:endParaRPr>
          </a:p>
        </p:txBody>
      </p:sp>
      <p:pic>
        <p:nvPicPr>
          <p:cNvPr id="6" name="Picture 5"/>
          <p:cNvPicPr/>
          <p:nvPr/>
        </p:nvPicPr>
        <p:blipFill>
          <a:blip r:embed="rId3"/>
          <a:stretch>
            <a:fillRect/>
          </a:stretch>
        </p:blipFill>
        <p:spPr>
          <a:xfrm>
            <a:off x="2652928" y="0"/>
            <a:ext cx="6495143" cy="5144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30898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4" name="Google Shape;226;p38"/>
          <p:cNvSpPr/>
          <p:nvPr/>
        </p:nvSpPr>
        <p:spPr>
          <a:xfrm>
            <a:off x="1074420" y="510540"/>
            <a:ext cx="6949440" cy="4373880"/>
          </a:xfrm>
          <a:prstGeom prst="wedgeRectCallout">
            <a:avLst>
              <a:gd name="adj1" fmla="val -21225"/>
              <a:gd name="adj2" fmla="val 50504"/>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aphicFrame>
        <p:nvGraphicFramePr>
          <p:cNvPr id="5" name="Diagram 4"/>
          <p:cNvGraphicFramePr/>
          <p:nvPr>
            <p:extLst>
              <p:ext uri="{D42A27DB-BD31-4B8C-83A1-F6EECF244321}">
                <p14:modId xmlns:p14="http://schemas.microsoft.com/office/powerpoint/2010/main" val="1423186892"/>
              </p:ext>
            </p:extLst>
          </p:nvPr>
        </p:nvGraphicFramePr>
        <p:xfrm>
          <a:off x="1141560" y="1314450"/>
          <a:ext cx="5494020" cy="3230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533650" y="650885"/>
            <a:ext cx="4030980" cy="584775"/>
          </a:xfrm>
          <a:prstGeom prst="rect">
            <a:avLst/>
          </a:prstGeom>
          <a:noFill/>
        </p:spPr>
        <p:txBody>
          <a:bodyPr wrap="square" rtlCol="0">
            <a:spAutoFit/>
          </a:bodyPr>
          <a:lstStyle/>
          <a:p>
            <a:pPr algn="ctr"/>
            <a:r>
              <a:rPr lang="en-US" sz="3200" dirty="0" smtClean="0">
                <a:solidFill>
                  <a:schemeClr val="tx2">
                    <a:lumMod val="75000"/>
                  </a:schemeClr>
                </a:solidFill>
                <a:latin typeface="Bahnschrift" panose="020B0502040204020203" pitchFamily="34" charset="0"/>
              </a:rPr>
              <a:t>PHASE 1</a:t>
            </a:r>
            <a:endParaRPr lang="en-US" sz="3200" dirty="0">
              <a:solidFill>
                <a:schemeClr val="tx2">
                  <a:lumMod val="75000"/>
                </a:schemeClr>
              </a:solidFill>
              <a:latin typeface="Bahnschrift" panose="020B0502040204020203" pitchFamily="34" charset="0"/>
            </a:endParaRPr>
          </a:p>
        </p:txBody>
      </p:sp>
    </p:spTree>
    <p:extLst>
      <p:ext uri="{BB962C8B-B14F-4D97-AF65-F5344CB8AC3E}">
        <p14:creationId xmlns:p14="http://schemas.microsoft.com/office/powerpoint/2010/main" val="3111365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4" name="Google Shape;226;p38"/>
          <p:cNvSpPr/>
          <p:nvPr/>
        </p:nvSpPr>
        <p:spPr>
          <a:xfrm>
            <a:off x="1074420" y="510540"/>
            <a:ext cx="6949440" cy="4373880"/>
          </a:xfrm>
          <a:prstGeom prst="wedgeRectCallout">
            <a:avLst>
              <a:gd name="adj1" fmla="val -21225"/>
              <a:gd name="adj2" fmla="val 50504"/>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aphicFrame>
        <p:nvGraphicFramePr>
          <p:cNvPr id="5" name="Diagram 4"/>
          <p:cNvGraphicFramePr/>
          <p:nvPr>
            <p:extLst>
              <p:ext uri="{D42A27DB-BD31-4B8C-83A1-F6EECF244321}">
                <p14:modId xmlns:p14="http://schemas.microsoft.com/office/powerpoint/2010/main" val="451577235"/>
              </p:ext>
            </p:extLst>
          </p:nvPr>
        </p:nvGraphicFramePr>
        <p:xfrm>
          <a:off x="806280" y="1295400"/>
          <a:ext cx="5906940" cy="3249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533650" y="650885"/>
            <a:ext cx="4030980" cy="584775"/>
          </a:xfrm>
          <a:prstGeom prst="rect">
            <a:avLst/>
          </a:prstGeom>
          <a:noFill/>
        </p:spPr>
        <p:txBody>
          <a:bodyPr wrap="square" rtlCol="0">
            <a:spAutoFit/>
          </a:bodyPr>
          <a:lstStyle/>
          <a:p>
            <a:pPr algn="ctr"/>
            <a:r>
              <a:rPr lang="en-US" sz="3200" dirty="0" smtClean="0">
                <a:solidFill>
                  <a:schemeClr val="tx2">
                    <a:lumMod val="75000"/>
                  </a:schemeClr>
                </a:solidFill>
                <a:latin typeface="Bahnschrift" panose="020B0502040204020203" pitchFamily="34" charset="0"/>
              </a:rPr>
              <a:t>PHASE 2</a:t>
            </a:r>
            <a:endParaRPr lang="en-US" sz="3200" dirty="0">
              <a:solidFill>
                <a:schemeClr val="tx2">
                  <a:lumMod val="75000"/>
                </a:schemeClr>
              </a:solidFill>
              <a:latin typeface="Bahnschrift" panose="020B0502040204020203" pitchFamily="34" charset="0"/>
            </a:endParaRPr>
          </a:p>
        </p:txBody>
      </p:sp>
    </p:spTree>
    <p:extLst>
      <p:ext uri="{BB962C8B-B14F-4D97-AF65-F5344CB8AC3E}">
        <p14:creationId xmlns:p14="http://schemas.microsoft.com/office/powerpoint/2010/main" val="3391951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tangle 2"/>
          <p:cNvSpPr/>
          <p:nvPr/>
        </p:nvSpPr>
        <p:spPr>
          <a:xfrm>
            <a:off x="1716090" y="1971585"/>
            <a:ext cx="5711820" cy="1200329"/>
          </a:xfrm>
          <a:prstGeom prst="rect">
            <a:avLst/>
          </a:prstGeom>
        </p:spPr>
        <p:txBody>
          <a:bodyPr wrap="none">
            <a:spAutoFit/>
          </a:bodyPr>
          <a:lstStyle/>
          <a:p>
            <a:r>
              <a:rPr lang="en" sz="7200" b="1" dirty="0">
                <a:solidFill>
                  <a:schemeClr val="bg1"/>
                </a:solidFill>
                <a:latin typeface="Roboto" panose="020B0604020202020204" charset="0"/>
                <a:ea typeface="Roboto" panose="020B0604020202020204" charset="0"/>
              </a:rPr>
              <a:t>TECH STACK</a:t>
            </a:r>
            <a:endParaRPr lang="en-US" sz="7200" b="1" dirty="0">
              <a:solidFill>
                <a:schemeClr val="bg1"/>
              </a:solidFill>
              <a:latin typeface="Roboto" panose="020B0604020202020204" charset="0"/>
              <a:ea typeface="Roboto" panose="020B0604020202020204" charset="0"/>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9730" t="21381" r="19489" b="21202"/>
          <a:stretch/>
        </p:blipFill>
        <p:spPr>
          <a:xfrm>
            <a:off x="3919866" y="3929448"/>
            <a:ext cx="1196873" cy="1130643"/>
          </a:xfrm>
          <a:prstGeom prst="ellipse">
            <a:avLst/>
          </a:prstGeom>
          <a:ln w="63500" cap="rnd">
            <a:solidFill>
              <a:schemeClr val="accent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0960" y="177412"/>
            <a:ext cx="1136786" cy="1053845"/>
          </a:xfrm>
          <a:prstGeom prst="ellipse">
            <a:avLst/>
          </a:prstGeom>
          <a:ln w="63500" cap="rnd">
            <a:solidFill>
              <a:srgbClr val="0066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017" y="143430"/>
            <a:ext cx="1306137" cy="139631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34383" t="25900" r="34351" b="26795"/>
          <a:stretch/>
        </p:blipFill>
        <p:spPr>
          <a:xfrm>
            <a:off x="438665" y="4071552"/>
            <a:ext cx="827902" cy="815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10793" t="34649" r="9063" b="36234"/>
          <a:stretch/>
        </p:blipFill>
        <p:spPr>
          <a:xfrm>
            <a:off x="6990157" y="4182760"/>
            <a:ext cx="1717589" cy="624017"/>
          </a:xfrm>
          <a:prstGeom prst="rect">
            <a:avLst/>
          </a:prstGeom>
        </p:spPr>
      </p:pic>
      <p:pic>
        <p:nvPicPr>
          <p:cNvPr id="9" name="Picture 8"/>
          <p:cNvPicPr>
            <a:picLocks noChangeAspect="1"/>
          </p:cNvPicPr>
          <p:nvPr/>
        </p:nvPicPr>
        <p:blipFill rotWithShape="1">
          <a:blip r:embed="rId10">
            <a:extLst>
              <a:ext uri="{28A0092B-C50C-407E-A947-70E740481C1C}">
                <a14:useLocalDpi xmlns:a14="http://schemas.microsoft.com/office/drawing/2010/main" val="0"/>
              </a:ext>
            </a:extLst>
          </a:blip>
          <a:srcRect t="917" r="203"/>
          <a:stretch/>
        </p:blipFill>
        <p:spPr>
          <a:xfrm>
            <a:off x="3290092" y="177412"/>
            <a:ext cx="2456420" cy="1112108"/>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6"/>
          <p:cNvSpPr txBox="1">
            <a:spLocks noGrp="1"/>
          </p:cNvSpPr>
          <p:nvPr>
            <p:ph type="title"/>
          </p:nvPr>
        </p:nvSpPr>
        <p:spPr>
          <a:xfrm>
            <a:off x="2737021" y="0"/>
            <a:ext cx="1835153" cy="1004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smtClean="0">
                <a:solidFill>
                  <a:srgbClr val="EFEFEF"/>
                </a:solidFill>
              </a:rPr>
              <a:t>Gantt</a:t>
            </a:r>
            <a:endParaRPr sz="6000" dirty="0">
              <a:solidFill>
                <a:srgbClr val="EFEFEF"/>
              </a:solidFill>
            </a:endParaRPr>
          </a:p>
        </p:txBody>
      </p:sp>
      <p:sp>
        <p:nvSpPr>
          <p:cNvPr id="533" name="Google Shape;533;p86"/>
          <p:cNvSpPr txBox="1">
            <a:spLocks noGrp="1"/>
          </p:cNvSpPr>
          <p:nvPr>
            <p:ph type="title"/>
          </p:nvPr>
        </p:nvSpPr>
        <p:spPr>
          <a:xfrm>
            <a:off x="4572000" y="27300"/>
            <a:ext cx="1581665" cy="9776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smtClean="0">
                <a:solidFill>
                  <a:srgbClr val="000000"/>
                </a:solidFill>
              </a:rPr>
              <a:t>Chart</a:t>
            </a:r>
            <a:endParaRPr sz="5400" dirty="0">
              <a:solidFill>
                <a:srgbClr val="000000"/>
              </a:solidFill>
            </a:endParaRPr>
          </a:p>
        </p:txBody>
      </p:sp>
      <p:sp>
        <p:nvSpPr>
          <p:cNvPr id="2" name="Rectangle 1"/>
          <p:cNvSpPr/>
          <p:nvPr/>
        </p:nvSpPr>
        <p:spPr>
          <a:xfrm>
            <a:off x="92676" y="1019432"/>
            <a:ext cx="8958648" cy="4065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369294970"/>
              </p:ext>
            </p:extLst>
          </p:nvPr>
        </p:nvGraphicFramePr>
        <p:xfrm>
          <a:off x="181427" y="1229226"/>
          <a:ext cx="8755965" cy="3699102"/>
        </p:xfrm>
        <a:graphic>
          <a:graphicData uri="http://schemas.openxmlformats.org/drawingml/2006/table">
            <a:tbl>
              <a:tblPr firstRow="1" bandRow="1">
                <a:tableStyleId>{69012ECD-51FC-41F1-AA8D-1B2483CD663E}</a:tableStyleId>
              </a:tblPr>
              <a:tblGrid>
                <a:gridCol w="1751193">
                  <a:extLst>
                    <a:ext uri="{9D8B030D-6E8A-4147-A177-3AD203B41FA5}">
                      <a16:colId xmlns:a16="http://schemas.microsoft.com/office/drawing/2014/main" val="1790571168"/>
                    </a:ext>
                  </a:extLst>
                </a:gridCol>
                <a:gridCol w="1751193">
                  <a:extLst>
                    <a:ext uri="{9D8B030D-6E8A-4147-A177-3AD203B41FA5}">
                      <a16:colId xmlns:a16="http://schemas.microsoft.com/office/drawing/2014/main" val="3305952058"/>
                    </a:ext>
                  </a:extLst>
                </a:gridCol>
                <a:gridCol w="1751193">
                  <a:extLst>
                    <a:ext uri="{9D8B030D-6E8A-4147-A177-3AD203B41FA5}">
                      <a16:colId xmlns:a16="http://schemas.microsoft.com/office/drawing/2014/main" val="3254364837"/>
                    </a:ext>
                  </a:extLst>
                </a:gridCol>
                <a:gridCol w="1751193">
                  <a:extLst>
                    <a:ext uri="{9D8B030D-6E8A-4147-A177-3AD203B41FA5}">
                      <a16:colId xmlns:a16="http://schemas.microsoft.com/office/drawing/2014/main" val="371458899"/>
                    </a:ext>
                  </a:extLst>
                </a:gridCol>
                <a:gridCol w="1751193">
                  <a:extLst>
                    <a:ext uri="{9D8B030D-6E8A-4147-A177-3AD203B41FA5}">
                      <a16:colId xmlns:a16="http://schemas.microsoft.com/office/drawing/2014/main" val="983057387"/>
                    </a:ext>
                  </a:extLst>
                </a:gridCol>
              </a:tblGrid>
              <a:tr h="309380">
                <a:tc>
                  <a:txBody>
                    <a:bodyPr/>
                    <a:lstStyle/>
                    <a:p>
                      <a:pPr algn="ctr"/>
                      <a:r>
                        <a:rPr lang="en-US" dirty="0" smtClean="0">
                          <a:ln>
                            <a:solidFill>
                              <a:schemeClr val="bg1"/>
                            </a:solidFill>
                          </a:ln>
                          <a:solidFill>
                            <a:schemeClr val="bg1"/>
                          </a:solidFill>
                        </a:rPr>
                        <a:t>TASKS</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n>
                            <a:solidFill>
                              <a:schemeClr val="bg1"/>
                            </a:solidFill>
                          </a:ln>
                          <a:solidFill>
                            <a:schemeClr val="bg1"/>
                          </a:solidFill>
                        </a:rPr>
                        <a:t>SEPTEMBER</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n>
                            <a:solidFill>
                              <a:schemeClr val="bg1"/>
                            </a:solidFill>
                          </a:ln>
                          <a:solidFill>
                            <a:schemeClr val="bg1"/>
                          </a:solidFill>
                        </a:rPr>
                        <a:t>OCTOBER</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n>
                            <a:solidFill>
                              <a:schemeClr val="bg1"/>
                            </a:solidFill>
                          </a:ln>
                          <a:solidFill>
                            <a:schemeClr val="bg1"/>
                          </a:solidFill>
                        </a:rPr>
                        <a:t>NOVEMBER</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ln>
                            <a:solidFill>
                              <a:schemeClr val="bg1"/>
                            </a:solidFill>
                          </a:ln>
                          <a:solidFill>
                            <a:schemeClr val="bg1"/>
                          </a:solidFill>
                        </a:rPr>
                        <a:t>DECEMBER</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19221428"/>
                  </a:ext>
                </a:extLst>
              </a:tr>
              <a:tr h="496180">
                <a:tc>
                  <a:txBody>
                    <a:bodyPr/>
                    <a:lstStyle/>
                    <a:p>
                      <a:pPr marL="0" indent="0" algn="l">
                        <a:buFont typeface="+mj-lt"/>
                        <a:buNone/>
                      </a:pPr>
                      <a:r>
                        <a:rPr lang="en-US" dirty="0" smtClean="0">
                          <a:ln>
                            <a:solidFill>
                              <a:sysClr val="windowText" lastClr="000000"/>
                            </a:solidFill>
                          </a:ln>
                          <a:solidFill>
                            <a:sysClr val="windowText" lastClr="000000"/>
                          </a:solidFill>
                        </a:rPr>
                        <a:t>Problem Formulation</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8973774"/>
                  </a:ext>
                </a:extLst>
              </a:tr>
              <a:tr h="291871">
                <a:tc rowSpan="2">
                  <a:txBody>
                    <a:bodyPr/>
                    <a:lstStyle/>
                    <a:p>
                      <a:pPr marL="0" indent="0" algn="l">
                        <a:buFont typeface="+mj-lt"/>
                        <a:buNone/>
                      </a:pPr>
                      <a:r>
                        <a:rPr lang="en-US" dirty="0" smtClean="0">
                          <a:ln>
                            <a:solidFill>
                              <a:sysClr val="windowText" lastClr="000000"/>
                            </a:solidFill>
                          </a:ln>
                          <a:solidFill>
                            <a:sysClr val="windowText" lastClr="000000"/>
                          </a:solidFill>
                        </a:rPr>
                        <a:t>Literature Review</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rowSpan="2">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7015617"/>
                  </a:ext>
                </a:extLst>
              </a:tr>
              <a:tr h="291871">
                <a:tc vMerge="1">
                  <a:txBody>
                    <a:bodyPr/>
                    <a:lstStyle/>
                    <a:p>
                      <a:endParaRPr lang="en-US"/>
                    </a:p>
                  </a:txBody>
                  <a:tcPr/>
                </a:tc>
                <a:tc vMerge="1">
                  <a:txBody>
                    <a:bodyPr/>
                    <a:lstStyle/>
                    <a:p>
                      <a:endParaRPr lang="en-US"/>
                    </a:p>
                  </a:txBody>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vMerge="1">
                  <a:txBody>
                    <a:bodyPr/>
                    <a:lstStyle/>
                    <a:p>
                      <a:endParaRPr lang="en-US"/>
                    </a:p>
                  </a:txBody>
                  <a:tcPr/>
                </a:tc>
                <a:extLst>
                  <a:ext uri="{0D108BD9-81ED-4DB2-BD59-A6C34878D82A}">
                    <a16:rowId xmlns:a16="http://schemas.microsoft.com/office/drawing/2014/main" val="482950596"/>
                  </a:ext>
                </a:extLst>
              </a:tr>
              <a:tr h="291871">
                <a:tc rowSpan="3">
                  <a:txBody>
                    <a:bodyPr/>
                    <a:lstStyle/>
                    <a:p>
                      <a:pPr marL="0" indent="0" algn="l">
                        <a:buFont typeface="+mj-lt"/>
                        <a:buNone/>
                      </a:pPr>
                      <a:r>
                        <a:rPr lang="en-US" dirty="0" smtClean="0">
                          <a:ln>
                            <a:solidFill>
                              <a:sysClr val="windowText" lastClr="000000"/>
                            </a:solidFill>
                          </a:ln>
                          <a:solidFill>
                            <a:sysClr val="windowText" lastClr="000000"/>
                          </a:solidFill>
                        </a:rPr>
                        <a:t>Model training phase 1</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rowSpan="3">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56416133"/>
                  </a:ext>
                </a:extLst>
              </a:tr>
              <a:tr h="29187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vMerge="1">
                  <a:txBody>
                    <a:bodyPr/>
                    <a:lstStyle/>
                    <a:p>
                      <a:endParaRPr lang="en-US"/>
                    </a:p>
                  </a:txBody>
                  <a:tcPr/>
                </a:tc>
                <a:extLst>
                  <a:ext uri="{0D108BD9-81ED-4DB2-BD59-A6C34878D82A}">
                    <a16:rowId xmlns:a16="http://schemas.microsoft.com/office/drawing/2014/main" val="279596525"/>
                  </a:ext>
                </a:extLst>
              </a:tr>
              <a:tr h="291871">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66FF"/>
                    </a:solidFill>
                  </a:tcPr>
                </a:tc>
                <a:tc vMerge="1">
                  <a:txBody>
                    <a:bodyPr/>
                    <a:lstStyle/>
                    <a:p>
                      <a:endParaRPr lang="en-US"/>
                    </a:p>
                  </a:txBody>
                  <a:tcPr/>
                </a:tc>
                <a:extLst>
                  <a:ext uri="{0D108BD9-81ED-4DB2-BD59-A6C34878D82A}">
                    <a16:rowId xmlns:a16="http://schemas.microsoft.com/office/drawing/2014/main" val="1271941571"/>
                  </a:ext>
                </a:extLst>
              </a:tr>
              <a:tr h="291871">
                <a:tc rowSpan="3">
                  <a:txBody>
                    <a:bodyPr/>
                    <a:lstStyle/>
                    <a:p>
                      <a:pPr marL="0" indent="0" algn="l">
                        <a:buFont typeface="+mj-lt"/>
                        <a:buNone/>
                      </a:pPr>
                      <a:r>
                        <a:rPr lang="en-US" dirty="0" smtClean="0">
                          <a:ln>
                            <a:solidFill>
                              <a:sysClr val="windowText" lastClr="000000"/>
                            </a:solidFill>
                          </a:ln>
                          <a:solidFill>
                            <a:sysClr val="windowText" lastClr="000000"/>
                          </a:solidFill>
                        </a:rPr>
                        <a:t>Model training phase 2</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FFCC00"/>
                    </a:solidFill>
                  </a:tcPr>
                </a:tc>
                <a:extLst>
                  <a:ext uri="{0D108BD9-81ED-4DB2-BD59-A6C34878D82A}">
                    <a16:rowId xmlns:a16="http://schemas.microsoft.com/office/drawing/2014/main" val="1842640307"/>
                  </a:ext>
                </a:extLst>
              </a:tr>
              <a:tr h="29187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144021774"/>
                  </a:ext>
                </a:extLst>
              </a:tr>
              <a:tr h="32357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66FF"/>
                    </a:solidFill>
                  </a:tcPr>
                </a:tc>
                <a:extLst>
                  <a:ext uri="{0D108BD9-81ED-4DB2-BD59-A6C34878D82A}">
                    <a16:rowId xmlns:a16="http://schemas.microsoft.com/office/drawing/2014/main" val="246079044"/>
                  </a:ext>
                </a:extLst>
              </a:tr>
              <a:tr h="414385">
                <a:tc>
                  <a:txBody>
                    <a:bodyPr/>
                    <a:lstStyle/>
                    <a:p>
                      <a:pPr marL="0" indent="0" algn="l">
                        <a:buFont typeface="+mj-lt"/>
                        <a:buNone/>
                      </a:pPr>
                      <a:r>
                        <a:rPr lang="en-US" dirty="0" smtClean="0">
                          <a:ln>
                            <a:solidFill>
                              <a:sysClr val="windowText" lastClr="000000"/>
                            </a:solidFill>
                          </a:ln>
                          <a:solidFill>
                            <a:sysClr val="windowText" lastClr="000000"/>
                          </a:solidFill>
                        </a:rPr>
                        <a:t>Testing</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66FF"/>
                    </a:solidFill>
                  </a:tcPr>
                </a:tc>
                <a:extLst>
                  <a:ext uri="{0D108BD9-81ED-4DB2-BD59-A6C34878D82A}">
                    <a16:rowId xmlns:a16="http://schemas.microsoft.com/office/drawing/2014/main" val="940322554"/>
                  </a:ext>
                </a:extLst>
              </a:tr>
            </a:tbl>
          </a:graphicData>
        </a:graphic>
      </p:graphicFrame>
      <p:sp>
        <p:nvSpPr>
          <p:cNvPr id="4" name="Rectangle 3"/>
          <p:cNvSpPr/>
          <p:nvPr/>
        </p:nvSpPr>
        <p:spPr>
          <a:xfrm>
            <a:off x="6836373" y="880429"/>
            <a:ext cx="877329" cy="243900"/>
          </a:xfrm>
          <a:prstGeom prst="rect">
            <a:avLst/>
          </a:prstGeom>
          <a:solidFill>
            <a:srgbClr val="0066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36374" y="97431"/>
            <a:ext cx="877329" cy="2439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36373" y="464251"/>
            <a:ext cx="877329" cy="243900"/>
          </a:xfrm>
          <a:prstGeom prst="rect">
            <a:avLst/>
          </a:prstGeom>
          <a:solidFill>
            <a:srgbClr val="FFC0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821740" y="816552"/>
            <a:ext cx="1346886" cy="307777"/>
          </a:xfrm>
          <a:prstGeom prst="rect">
            <a:avLst/>
          </a:prstGeom>
          <a:noFill/>
        </p:spPr>
        <p:txBody>
          <a:bodyPr wrap="square" rtlCol="0">
            <a:spAutoFit/>
          </a:bodyPr>
          <a:lstStyle/>
          <a:p>
            <a:r>
              <a:rPr lang="en-US" dirty="0" smtClean="0"/>
              <a:t>ANUSHA</a:t>
            </a:r>
            <a:endParaRPr lang="en-US" dirty="0"/>
          </a:p>
        </p:txBody>
      </p:sp>
      <p:sp>
        <p:nvSpPr>
          <p:cNvPr id="12" name="TextBox 11"/>
          <p:cNvSpPr txBox="1"/>
          <p:nvPr/>
        </p:nvSpPr>
        <p:spPr>
          <a:xfrm>
            <a:off x="7797114" y="429174"/>
            <a:ext cx="1346886" cy="307777"/>
          </a:xfrm>
          <a:prstGeom prst="rect">
            <a:avLst/>
          </a:prstGeom>
          <a:noFill/>
        </p:spPr>
        <p:txBody>
          <a:bodyPr wrap="square" rtlCol="0">
            <a:spAutoFit/>
          </a:bodyPr>
          <a:lstStyle/>
          <a:p>
            <a:r>
              <a:rPr lang="en-US" dirty="0" smtClean="0"/>
              <a:t>HERMAIN</a:t>
            </a:r>
            <a:endParaRPr lang="en-US" dirty="0"/>
          </a:p>
        </p:txBody>
      </p:sp>
      <p:sp>
        <p:nvSpPr>
          <p:cNvPr id="13" name="TextBox 12"/>
          <p:cNvSpPr txBox="1"/>
          <p:nvPr/>
        </p:nvSpPr>
        <p:spPr>
          <a:xfrm>
            <a:off x="7797114" y="65492"/>
            <a:ext cx="1346886" cy="307777"/>
          </a:xfrm>
          <a:prstGeom prst="rect">
            <a:avLst/>
          </a:prstGeom>
          <a:noFill/>
        </p:spPr>
        <p:txBody>
          <a:bodyPr wrap="square" rtlCol="0">
            <a:spAutoFit/>
          </a:bodyPr>
          <a:lstStyle/>
          <a:p>
            <a:r>
              <a:rPr lang="en-US" dirty="0" smtClean="0"/>
              <a:t>SAMAN</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6"/>
          <p:cNvSpPr txBox="1">
            <a:spLocks noGrp="1"/>
          </p:cNvSpPr>
          <p:nvPr>
            <p:ph type="title"/>
          </p:nvPr>
        </p:nvSpPr>
        <p:spPr>
          <a:xfrm>
            <a:off x="1594107" y="0"/>
            <a:ext cx="2978068" cy="1004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EFEFEF"/>
                </a:solidFill>
              </a:rPr>
              <a:t>THINGS TODO IN</a:t>
            </a:r>
            <a:endParaRPr sz="3600" dirty="0">
              <a:solidFill>
                <a:srgbClr val="EFEFEF"/>
              </a:solidFill>
            </a:endParaRPr>
          </a:p>
        </p:txBody>
      </p:sp>
      <p:sp>
        <p:nvSpPr>
          <p:cNvPr id="533" name="Google Shape;533;p86"/>
          <p:cNvSpPr txBox="1">
            <a:spLocks noGrp="1"/>
          </p:cNvSpPr>
          <p:nvPr>
            <p:ph type="title"/>
          </p:nvPr>
        </p:nvSpPr>
        <p:spPr>
          <a:xfrm>
            <a:off x="4572000" y="27300"/>
            <a:ext cx="1390135" cy="9776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smtClean="0">
                <a:solidFill>
                  <a:srgbClr val="000000"/>
                </a:solidFill>
              </a:rPr>
              <a:t>FYP-2</a:t>
            </a:r>
            <a:endParaRPr sz="3600" dirty="0">
              <a:solidFill>
                <a:srgbClr val="000000"/>
              </a:solidFill>
            </a:endParaRPr>
          </a:p>
        </p:txBody>
      </p:sp>
      <p:sp>
        <p:nvSpPr>
          <p:cNvPr id="2" name="Rectangle 1"/>
          <p:cNvSpPr/>
          <p:nvPr/>
        </p:nvSpPr>
        <p:spPr>
          <a:xfrm>
            <a:off x="92676" y="1004973"/>
            <a:ext cx="8958648" cy="40653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17713657"/>
              </p:ext>
            </p:extLst>
          </p:nvPr>
        </p:nvGraphicFramePr>
        <p:xfrm>
          <a:off x="217272" y="1186246"/>
          <a:ext cx="8709456" cy="3140275"/>
        </p:xfrm>
        <a:graphic>
          <a:graphicData uri="http://schemas.openxmlformats.org/drawingml/2006/table">
            <a:tbl>
              <a:tblPr firstRow="1" bandRow="1">
                <a:tableStyleId>{69012ECD-51FC-41F1-AA8D-1B2483CD663E}</a:tableStyleId>
              </a:tblPr>
              <a:tblGrid>
                <a:gridCol w="1451576">
                  <a:extLst>
                    <a:ext uri="{9D8B030D-6E8A-4147-A177-3AD203B41FA5}">
                      <a16:colId xmlns:a16="http://schemas.microsoft.com/office/drawing/2014/main" val="1790571168"/>
                    </a:ext>
                  </a:extLst>
                </a:gridCol>
                <a:gridCol w="1451576">
                  <a:extLst>
                    <a:ext uri="{9D8B030D-6E8A-4147-A177-3AD203B41FA5}">
                      <a16:colId xmlns:a16="http://schemas.microsoft.com/office/drawing/2014/main" val="3305952058"/>
                    </a:ext>
                  </a:extLst>
                </a:gridCol>
                <a:gridCol w="1451576">
                  <a:extLst>
                    <a:ext uri="{9D8B030D-6E8A-4147-A177-3AD203B41FA5}">
                      <a16:colId xmlns:a16="http://schemas.microsoft.com/office/drawing/2014/main" val="3254364837"/>
                    </a:ext>
                  </a:extLst>
                </a:gridCol>
                <a:gridCol w="1451576">
                  <a:extLst>
                    <a:ext uri="{9D8B030D-6E8A-4147-A177-3AD203B41FA5}">
                      <a16:colId xmlns:a16="http://schemas.microsoft.com/office/drawing/2014/main" val="371458899"/>
                    </a:ext>
                  </a:extLst>
                </a:gridCol>
                <a:gridCol w="1451576">
                  <a:extLst>
                    <a:ext uri="{9D8B030D-6E8A-4147-A177-3AD203B41FA5}">
                      <a16:colId xmlns:a16="http://schemas.microsoft.com/office/drawing/2014/main" val="2069046568"/>
                    </a:ext>
                  </a:extLst>
                </a:gridCol>
                <a:gridCol w="1451576">
                  <a:extLst>
                    <a:ext uri="{9D8B030D-6E8A-4147-A177-3AD203B41FA5}">
                      <a16:colId xmlns:a16="http://schemas.microsoft.com/office/drawing/2014/main" val="983057387"/>
                    </a:ext>
                  </a:extLst>
                </a:gridCol>
              </a:tblGrid>
              <a:tr h="628055">
                <a:tc>
                  <a:txBody>
                    <a:bodyPr/>
                    <a:lstStyle/>
                    <a:p>
                      <a:pPr algn="ctr"/>
                      <a:r>
                        <a:rPr lang="en-US" dirty="0" smtClean="0">
                          <a:ln>
                            <a:solidFill>
                              <a:schemeClr val="bg1"/>
                            </a:solidFill>
                          </a:ln>
                        </a:rPr>
                        <a:t>TASKS</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smtClean="0">
                          <a:ln>
                            <a:solidFill>
                              <a:schemeClr val="bg1"/>
                            </a:solidFill>
                          </a:ln>
                        </a:rPr>
                        <a:t>JANUARY</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smtClean="0">
                          <a:ln>
                            <a:solidFill>
                              <a:schemeClr val="bg1"/>
                            </a:solidFill>
                          </a:ln>
                        </a:rPr>
                        <a:t>FEBUARY</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smtClean="0">
                          <a:ln>
                            <a:solidFill>
                              <a:schemeClr val="bg1"/>
                            </a:solidFill>
                          </a:ln>
                        </a:rPr>
                        <a:t>MARCH</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smtClean="0">
                          <a:ln>
                            <a:solidFill>
                              <a:schemeClr val="bg1"/>
                            </a:solidFill>
                          </a:ln>
                        </a:rPr>
                        <a:t>APRIL</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smtClean="0">
                          <a:ln>
                            <a:solidFill>
                              <a:schemeClr val="bg1"/>
                            </a:solidFill>
                          </a:ln>
                        </a:rPr>
                        <a:t>MAY</a:t>
                      </a:r>
                      <a:endParaRPr lang="en-US" dirty="0">
                        <a:ln>
                          <a:solidFill>
                            <a:schemeClr val="bg1"/>
                          </a:solidFill>
                        </a:ln>
                        <a:solidFill>
                          <a:schemeClr val="bg1"/>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819221428"/>
                  </a:ext>
                </a:extLst>
              </a:tr>
              <a:tr h="628055">
                <a:tc>
                  <a:txBody>
                    <a:bodyPr/>
                    <a:lstStyle/>
                    <a:p>
                      <a:pPr marL="0" indent="0" algn="l">
                        <a:buFont typeface="+mj-lt"/>
                        <a:buNone/>
                      </a:pPr>
                      <a:r>
                        <a:rPr lang="en-US" dirty="0" smtClean="0">
                          <a:ln>
                            <a:solidFill>
                              <a:sysClr val="windowText" lastClr="000000"/>
                            </a:solidFill>
                          </a:ln>
                        </a:rPr>
                        <a:t>Website Designing</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58973774"/>
                  </a:ext>
                </a:extLst>
              </a:tr>
              <a:tr h="628055">
                <a:tc>
                  <a:txBody>
                    <a:bodyPr/>
                    <a:lstStyle/>
                    <a:p>
                      <a:pPr marL="0" indent="0" algn="l">
                        <a:buFont typeface="+mj-lt"/>
                        <a:buNone/>
                      </a:pPr>
                      <a:r>
                        <a:rPr lang="en-US" dirty="0" smtClean="0">
                          <a:ln>
                            <a:solidFill>
                              <a:sysClr val="windowText" lastClr="000000"/>
                            </a:solidFill>
                          </a:ln>
                        </a:rPr>
                        <a:t>Website</a:t>
                      </a:r>
                      <a:r>
                        <a:rPr lang="en-US" baseline="0" dirty="0" smtClean="0">
                          <a:ln>
                            <a:solidFill>
                              <a:sysClr val="windowText" lastClr="000000"/>
                            </a:solidFill>
                          </a:ln>
                        </a:rPr>
                        <a:t> development </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507015617"/>
                  </a:ext>
                </a:extLst>
              </a:tr>
              <a:tr h="628055">
                <a:tc>
                  <a:txBody>
                    <a:bodyPr/>
                    <a:lstStyle/>
                    <a:p>
                      <a:pPr marL="0" indent="0" algn="l">
                        <a:buFont typeface="+mj-lt"/>
                        <a:buNone/>
                      </a:pPr>
                      <a:r>
                        <a:rPr lang="en-US" dirty="0" smtClean="0">
                          <a:ln>
                            <a:solidFill>
                              <a:sysClr val="windowText" lastClr="000000"/>
                            </a:solidFill>
                          </a:ln>
                        </a:rPr>
                        <a:t>Integration of Model</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extLst>
                  <a:ext uri="{0D108BD9-81ED-4DB2-BD59-A6C34878D82A}">
                    <a16:rowId xmlns:a16="http://schemas.microsoft.com/office/drawing/2014/main" val="2456416133"/>
                  </a:ext>
                </a:extLst>
              </a:tr>
              <a:tr h="628055">
                <a:tc>
                  <a:txBody>
                    <a:bodyPr/>
                    <a:lstStyle/>
                    <a:p>
                      <a:pPr marL="0" indent="0" algn="l">
                        <a:buFont typeface="+mj-lt"/>
                        <a:buNone/>
                      </a:pPr>
                      <a:r>
                        <a:rPr lang="en-US" dirty="0" smtClean="0">
                          <a:ln>
                            <a:solidFill>
                              <a:sysClr val="windowText" lastClr="000000"/>
                            </a:solidFill>
                          </a:ln>
                          <a:solidFill>
                            <a:sysClr val="windowText" lastClr="000000"/>
                          </a:solidFill>
                        </a:rPr>
                        <a:t>Testing</a:t>
                      </a:r>
                      <a:r>
                        <a:rPr lang="en-US" baseline="0" dirty="0" smtClean="0">
                          <a:ln>
                            <a:solidFill>
                              <a:sysClr val="windowText" lastClr="000000"/>
                            </a:solidFill>
                          </a:ln>
                          <a:solidFill>
                            <a:sysClr val="windowText" lastClr="000000"/>
                          </a:solidFill>
                        </a:rPr>
                        <a:t> Application</a:t>
                      </a:r>
                      <a:endParaRPr lang="en-US" dirty="0">
                        <a:ln>
                          <a:solidFill>
                            <a:sysClr val="windowText" lastClr="000000"/>
                          </a:solidFill>
                        </a:ln>
                        <a:solidFill>
                          <a:sysClr val="windowText" lastClr="000000"/>
                        </a:solidFill>
                      </a:endParaRP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dirty="0">
                        <a:ln>
                          <a:solidFill>
                            <a:sysClr val="windowText" lastClr="000000"/>
                          </a:solidFill>
                        </a:ln>
                        <a:solidFill>
                          <a:sysClr val="windowText" lastClr="000000"/>
                        </a:solidFil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C000"/>
                    </a:solidFill>
                  </a:tcPr>
                </a:tc>
                <a:extLst>
                  <a:ext uri="{0D108BD9-81ED-4DB2-BD59-A6C34878D82A}">
                    <a16:rowId xmlns:a16="http://schemas.microsoft.com/office/drawing/2014/main" val="1842640307"/>
                  </a:ext>
                </a:extLst>
              </a:tr>
            </a:tbl>
          </a:graphicData>
        </a:graphic>
      </p:graphicFrame>
    </p:spTree>
    <p:extLst>
      <p:ext uri="{BB962C8B-B14F-4D97-AF65-F5344CB8AC3E}">
        <p14:creationId xmlns:p14="http://schemas.microsoft.com/office/powerpoint/2010/main" val="1642609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1330436" y="102511"/>
            <a:ext cx="6417250" cy="7192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REFERENCES</a:t>
            </a:r>
            <a:endParaRPr dirty="0"/>
          </a:p>
        </p:txBody>
      </p:sp>
      <p:sp>
        <p:nvSpPr>
          <p:cNvPr id="2" name="Rectangle 1"/>
          <p:cNvSpPr/>
          <p:nvPr/>
        </p:nvSpPr>
        <p:spPr>
          <a:xfrm>
            <a:off x="167859" y="821724"/>
            <a:ext cx="8778434" cy="41827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20578" y="820225"/>
            <a:ext cx="7370806" cy="4185761"/>
          </a:xfrm>
          <a:prstGeom prst="rect">
            <a:avLst/>
          </a:prstGeom>
          <a:noFill/>
        </p:spPr>
        <p:txBody>
          <a:bodyPr wrap="square" rtlCol="0">
            <a:spAutoFit/>
          </a:bodyPr>
          <a:lstStyle/>
          <a:p>
            <a:r>
              <a:rPr lang="en-US" sz="1350" dirty="0"/>
              <a:t>1. R. Huang, Y. Long, and </a:t>
            </a:r>
            <a:r>
              <a:rPr lang="en-US" sz="1350" dirty="0" err="1"/>
              <a:t>Xiangping</a:t>
            </a:r>
            <a:r>
              <a:rPr lang="en-US" sz="1350" dirty="0"/>
              <a:t> Chen. </a:t>
            </a:r>
            <a:r>
              <a:rPr lang="en-US" sz="1350" dirty="0" err="1"/>
              <a:t>Automaticly</a:t>
            </a:r>
            <a:r>
              <a:rPr lang="en-US" sz="1350" dirty="0"/>
              <a:t> generating web page from a mockup.</a:t>
            </a:r>
          </a:p>
          <a:p>
            <a:r>
              <a:rPr lang="en-US" sz="1350" dirty="0"/>
              <a:t>Proceedings of the International Conference on Software Engineering and Knowledge</a:t>
            </a:r>
          </a:p>
          <a:p>
            <a:r>
              <a:rPr lang="en-US" sz="1350" dirty="0"/>
              <a:t>Engineering, SEKE, 2016-Janua, 2016.</a:t>
            </a:r>
          </a:p>
          <a:p>
            <a:endParaRPr lang="en-US" sz="1350" dirty="0"/>
          </a:p>
          <a:p>
            <a:r>
              <a:rPr lang="en-US" sz="1350" dirty="0"/>
              <a:t>2. Beltramelli, T. (2018). Pix2Code: Generating Code from a Graphical User Interface</a:t>
            </a:r>
          </a:p>
          <a:p>
            <a:r>
              <a:rPr lang="en-US" sz="1350" dirty="0"/>
              <a:t>Screenshot. In Proceedings of the ACM SIGCHI Symposium on Engineering Interactive</a:t>
            </a:r>
          </a:p>
          <a:p>
            <a:r>
              <a:rPr lang="en-US" sz="1350" dirty="0"/>
              <a:t>Computing Systems, EICS.</a:t>
            </a:r>
          </a:p>
          <a:p>
            <a:endParaRPr lang="en-US" sz="1350" dirty="0"/>
          </a:p>
          <a:p>
            <a:r>
              <a:rPr lang="en-US" sz="1350" dirty="0"/>
              <a:t>3. Sarah </a:t>
            </a:r>
            <a:r>
              <a:rPr lang="en-US" sz="1350" dirty="0" err="1"/>
              <a:t>Suleri</a:t>
            </a:r>
            <a:r>
              <a:rPr lang="en-US" sz="1350" dirty="0"/>
              <a:t>, </a:t>
            </a:r>
            <a:r>
              <a:rPr lang="en-US" sz="1350" dirty="0" err="1"/>
              <a:t>Vinoth</a:t>
            </a:r>
            <a:r>
              <a:rPr lang="en-US" sz="1350" dirty="0"/>
              <a:t> Pandian </a:t>
            </a:r>
            <a:r>
              <a:rPr lang="en-US" sz="1350" dirty="0" err="1"/>
              <a:t>Sermuga</a:t>
            </a:r>
            <a:r>
              <a:rPr lang="en-US" sz="1350" dirty="0"/>
              <a:t> Pandian, Svetlana </a:t>
            </a:r>
            <a:r>
              <a:rPr lang="en-US" sz="1350" dirty="0" err="1"/>
              <a:t>Shishkovets</a:t>
            </a:r>
            <a:r>
              <a:rPr lang="en-US" sz="1350" dirty="0"/>
              <a:t>, and Matthias </a:t>
            </a:r>
            <a:r>
              <a:rPr lang="en-US" sz="1350" dirty="0" err="1"/>
              <a:t>Jarke</a:t>
            </a:r>
            <a:r>
              <a:rPr lang="en-US" sz="1350" dirty="0"/>
              <a:t>.</a:t>
            </a:r>
          </a:p>
          <a:p>
            <a:r>
              <a:rPr lang="en-US" sz="1350" dirty="0"/>
              <a:t>Eve. In Extended Abstracts of the 2019 CHI Conference on Human Factors in Computing</a:t>
            </a:r>
          </a:p>
          <a:p>
            <a:r>
              <a:rPr lang="en-US" sz="1350" dirty="0"/>
              <a:t>Systems - CHI EA ’19, pages 1–6, New York, New York, USA, 2019. ACM Press.</a:t>
            </a:r>
          </a:p>
          <a:p>
            <a:endParaRPr lang="en-US" sz="1350" dirty="0"/>
          </a:p>
          <a:p>
            <a:r>
              <a:rPr lang="en-US" sz="1350" dirty="0"/>
              <a:t>4. Kevin Patrick Moran, Carlos Bernal-Cardenas, Michael </a:t>
            </a:r>
            <a:r>
              <a:rPr lang="en-US" sz="1350" dirty="0" err="1"/>
              <a:t>Curcio</a:t>
            </a:r>
            <a:r>
              <a:rPr lang="en-US" sz="1350" dirty="0"/>
              <a:t>, Richard </a:t>
            </a:r>
            <a:r>
              <a:rPr lang="en-US" sz="1350" dirty="0" err="1"/>
              <a:t>Bonett</a:t>
            </a:r>
            <a:r>
              <a:rPr lang="en-US" sz="1350" dirty="0"/>
              <a:t>, and Denys</a:t>
            </a:r>
          </a:p>
          <a:p>
            <a:r>
              <a:rPr lang="en-US" sz="1350" dirty="0" err="1"/>
              <a:t>Poshyvanyk</a:t>
            </a:r>
            <a:r>
              <a:rPr lang="en-US" sz="1350" dirty="0"/>
              <a:t>. Machine Learning-Based Prototyping of Graphical User Interfaces for Mobile</a:t>
            </a:r>
          </a:p>
          <a:p>
            <a:r>
              <a:rPr lang="en-US" sz="1350" dirty="0"/>
              <a:t>Apps. IEEE Transactions on Software Engineering, 5589(May):1–26, 2018.</a:t>
            </a:r>
          </a:p>
          <a:p>
            <a:endParaRPr lang="en-US" sz="1350" dirty="0"/>
          </a:p>
          <a:p>
            <a:r>
              <a:rPr lang="en-US" sz="1350" dirty="0"/>
              <a:t>5. Mohammad </a:t>
            </a:r>
            <a:r>
              <a:rPr lang="en-US" sz="1350" dirty="0" err="1"/>
              <a:t>Bajammal</a:t>
            </a:r>
            <a:r>
              <a:rPr lang="en-US" sz="1350" dirty="0"/>
              <a:t>, </a:t>
            </a:r>
            <a:r>
              <a:rPr lang="en-US" sz="1350" dirty="0" err="1"/>
              <a:t>Davood</a:t>
            </a:r>
            <a:r>
              <a:rPr lang="en-US" sz="1350" dirty="0"/>
              <a:t> </a:t>
            </a:r>
            <a:r>
              <a:rPr lang="en-US" sz="1350" dirty="0" err="1"/>
              <a:t>Mazinanian</a:t>
            </a:r>
            <a:r>
              <a:rPr lang="en-US" sz="1350" dirty="0"/>
              <a:t>, and Ali </a:t>
            </a:r>
            <a:r>
              <a:rPr lang="en-US" sz="1350" dirty="0" err="1"/>
              <a:t>Mesbah</a:t>
            </a:r>
            <a:r>
              <a:rPr lang="en-US" sz="1350" dirty="0"/>
              <a:t>. Generating reusable web</a:t>
            </a:r>
          </a:p>
          <a:p>
            <a:r>
              <a:rPr lang="en-US" sz="1350" dirty="0"/>
              <a:t>components from mockups. Proceedings of the 33rd ACM/IEEE International Conference on</a:t>
            </a:r>
          </a:p>
          <a:p>
            <a:r>
              <a:rPr lang="en-US" sz="1350" dirty="0"/>
              <a:t>Automated Software Engineering - ASE 2018, pages 601–611, 2018.</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90"/>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Contact</a:t>
            </a:r>
            <a:endParaRPr/>
          </a:p>
        </p:txBody>
      </p:sp>
      <p:pic>
        <p:nvPicPr>
          <p:cNvPr id="561" name="Google Shape;561;p90" descr="Upward shot of Golden Gate Bridge against blue sky"/>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Lst>
          </a:blip>
          <a:srcRect l="19071" t="9" r="4853"/>
          <a:stretch/>
        </p:blipFill>
        <p:spPr>
          <a:xfrm>
            <a:off x="3274675" y="0"/>
            <a:ext cx="5869325" cy="5143504"/>
          </a:xfrm>
          <a:prstGeom prst="rect">
            <a:avLst/>
          </a:prstGeom>
          <a:noFill/>
          <a:ln>
            <a:noFill/>
          </a:ln>
        </p:spPr>
      </p:pic>
      <p:sp>
        <p:nvSpPr>
          <p:cNvPr id="562" name="Google Shape;562;p90"/>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p>
          <a:p>
            <a:pPr marL="0" lvl="0" indent="0" algn="l" rtl="0">
              <a:spcBef>
                <a:spcPts val="0"/>
              </a:spcBef>
              <a:spcAft>
                <a:spcPts val="0"/>
              </a:spcAft>
              <a:buNone/>
            </a:pPr>
            <a:r>
              <a:rPr lang="en-US" sz="1400" b="1" dirty="0" smtClean="0"/>
              <a:t>Anusha Saad</a:t>
            </a:r>
            <a:endParaRPr sz="1400" b="1" dirty="0"/>
          </a:p>
          <a:p>
            <a:pPr marL="0" lvl="0" indent="0" algn="l" rtl="0">
              <a:spcBef>
                <a:spcPts val="0"/>
              </a:spcBef>
              <a:spcAft>
                <a:spcPts val="0"/>
              </a:spcAft>
              <a:buNone/>
            </a:pPr>
            <a:r>
              <a:rPr lang="en" sz="1400" u="sng" dirty="0" smtClean="0">
                <a:solidFill>
                  <a:schemeClr val="hlink"/>
                </a:solidFill>
                <a:hlinkClick r:id="rId5"/>
              </a:rPr>
              <a:t>k190281@nu.edu.pk</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b="1" dirty="0" smtClean="0"/>
              <a:t>Hermain Qadir</a:t>
            </a:r>
            <a:endParaRPr sz="1400" b="1" dirty="0"/>
          </a:p>
          <a:p>
            <a:pPr marL="0" lvl="0" indent="0" algn="l" rtl="0">
              <a:spcBef>
                <a:spcPts val="0"/>
              </a:spcBef>
              <a:spcAft>
                <a:spcPts val="0"/>
              </a:spcAft>
              <a:buNone/>
            </a:pPr>
            <a:r>
              <a:rPr lang="en" sz="1400" u="sng" dirty="0" smtClean="0">
                <a:solidFill>
                  <a:schemeClr val="hlink"/>
                </a:solidFill>
                <a:hlinkClick r:id="rId6"/>
              </a:rPr>
              <a:t>k191517@nu.edu.pk</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b="1" dirty="0" smtClean="0"/>
              <a:t>Saman Khan</a:t>
            </a:r>
            <a:endParaRPr sz="1400" b="1" dirty="0"/>
          </a:p>
          <a:p>
            <a:pPr marL="0" lvl="0" indent="0" algn="l" rtl="0">
              <a:spcBef>
                <a:spcPts val="0"/>
              </a:spcBef>
              <a:spcAft>
                <a:spcPts val="0"/>
              </a:spcAft>
              <a:buNone/>
            </a:pPr>
            <a:r>
              <a:rPr lang="en" sz="1400" u="sng" dirty="0" smtClean="0">
                <a:solidFill>
                  <a:schemeClr val="hlink"/>
                </a:solidFill>
                <a:hlinkClick r:id="rId7"/>
              </a:rPr>
              <a:t>k90354@nu.edu.pk</a:t>
            </a:r>
            <a:endParaRPr sz="1400" dirty="0"/>
          </a:p>
          <a:p>
            <a:pPr marL="0" lvl="0" indent="0" algn="l" rtl="0">
              <a:spcBef>
                <a:spcPts val="0"/>
              </a:spcBef>
              <a:spcAft>
                <a:spcPts val="0"/>
              </a:spcAft>
              <a:buNone/>
            </a:pPr>
            <a:endParaRPr sz="1400" b="1" dirty="0"/>
          </a:p>
        </p:txBody>
      </p:sp>
      <p:sp>
        <p:nvSpPr>
          <p:cNvPr id="2" name="TextBox 1"/>
          <p:cNvSpPr txBox="1"/>
          <p:nvPr/>
        </p:nvSpPr>
        <p:spPr>
          <a:xfrm>
            <a:off x="3972697" y="1848477"/>
            <a:ext cx="4782066" cy="1446550"/>
          </a:xfrm>
          <a:prstGeom prst="rect">
            <a:avLst/>
          </a:prstGeom>
          <a:noFill/>
        </p:spPr>
        <p:txBody>
          <a:bodyPr wrap="square" rtlCol="0">
            <a:spAutoFit/>
          </a:bodyPr>
          <a:lstStyle/>
          <a:p>
            <a:pPr algn="ctr"/>
            <a:r>
              <a:rPr lang="en-US" sz="4400" b="1" dirty="0" smtClean="0">
                <a:solidFill>
                  <a:schemeClr val="bg1"/>
                </a:solidFill>
                <a:latin typeface="Roboto" panose="020B0604020202020204" charset="0"/>
                <a:ea typeface="Roboto" panose="020B0604020202020204" charset="0"/>
              </a:rPr>
              <a:t>THANK YOU!</a:t>
            </a:r>
          </a:p>
          <a:p>
            <a:pPr algn="ctr"/>
            <a:r>
              <a:rPr lang="en-US" sz="4400" b="1" dirty="0" smtClean="0">
                <a:solidFill>
                  <a:schemeClr val="bg1"/>
                </a:solidFill>
                <a:latin typeface="Roboto" panose="020B0604020202020204" charset="0"/>
                <a:ea typeface="Roboto" panose="020B0604020202020204" charset="0"/>
              </a:rPr>
              <a:t>ANY QUESTIONS?</a:t>
            </a:r>
            <a:endParaRPr lang="en-US" sz="4400" b="1" dirty="0">
              <a:solidFill>
                <a:schemeClr val="bg1"/>
              </a:solidFill>
              <a:latin typeface="Roboto" panose="020B0604020202020204" charset="0"/>
              <a:ea typeface="Roboto" panose="020B060402020202020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4"/>
          <p:cNvPicPr preferRelativeResize="0"/>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300000"/>
                    </a14:imgEffect>
                    <a14:imgEffect>
                      <a14:brightnessContrast bright="-20000" contrast="-40000"/>
                    </a14:imgEffect>
                  </a14:imgLayer>
                </a14:imgProps>
              </a:ext>
              <a:ext uri="{28A0092B-C50C-407E-A947-70E740481C1C}">
                <a14:useLocalDpi xmlns:a14="http://schemas.microsoft.com/office/drawing/2010/main" val="0"/>
              </a:ext>
            </a:extLst>
          </a:blip>
          <a:srcRect b="8014"/>
          <a:stretch/>
        </p:blipFill>
        <p:spPr>
          <a:xfrm>
            <a:off x="0" y="1"/>
            <a:ext cx="9143999" cy="5143499"/>
          </a:xfrm>
          <a:prstGeom prst="rect">
            <a:avLst/>
          </a:prstGeom>
          <a:noFill/>
          <a:ln>
            <a:noFill/>
          </a:ln>
        </p:spPr>
      </p:pic>
      <p:sp>
        <p:nvSpPr>
          <p:cNvPr id="182" name="Google Shape;182;p34"/>
          <p:cNvSpPr txBox="1">
            <a:spLocks noGrp="1"/>
          </p:cNvSpPr>
          <p:nvPr>
            <p:ph type="ctrTitle" idx="4294967295"/>
          </p:nvPr>
        </p:nvSpPr>
        <p:spPr>
          <a:xfrm>
            <a:off x="219599" y="446061"/>
            <a:ext cx="8704800" cy="390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8000" b="1" dirty="0" smtClean="0">
                <a:latin typeface="Raleway"/>
                <a:ea typeface="Raleway"/>
                <a:cs typeface="Raleway"/>
                <a:sym typeface="Raleway"/>
              </a:rPr>
              <a:t>WHAT IS PEN2CODE?</a:t>
            </a:r>
            <a:endParaRPr sz="8000" b="1" dirty="0">
              <a:latin typeface="Raleway"/>
              <a:ea typeface="Raleway"/>
              <a:cs typeface="Raleway"/>
              <a:sym typeface="Raleway"/>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ular Callout 2"/>
          <p:cNvSpPr/>
          <p:nvPr/>
        </p:nvSpPr>
        <p:spPr>
          <a:xfrm>
            <a:off x="318655" y="1420091"/>
            <a:ext cx="2819400" cy="2272146"/>
          </a:xfrm>
          <a:prstGeom prst="wedge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Bahnschrift" panose="020B0502040204020203" pitchFamily="34" charset="0"/>
            </a:endParaRPr>
          </a:p>
        </p:txBody>
      </p:sp>
      <p:sp>
        <p:nvSpPr>
          <p:cNvPr id="4" name="Rectangular Callout 3"/>
          <p:cNvSpPr/>
          <p:nvPr/>
        </p:nvSpPr>
        <p:spPr>
          <a:xfrm>
            <a:off x="6012873" y="1420091"/>
            <a:ext cx="2819400" cy="2272146"/>
          </a:xfrm>
          <a:prstGeom prst="wedge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Bahnschrift" panose="020B0502040204020203" pitchFamily="34" charset="0"/>
            </a:endParaRPr>
          </a:p>
        </p:txBody>
      </p:sp>
      <p:sp>
        <p:nvSpPr>
          <p:cNvPr id="5" name="Content Placeholder 2">
            <a:extLst>
              <a:ext uri="{FF2B5EF4-FFF2-40B4-BE49-F238E27FC236}">
                <a16:creationId xmlns:a16="http://schemas.microsoft.com/office/drawing/2014/main" id="{D157A5A4-FF2D-1B2D-BB5B-747845C01572}"/>
              </a:ext>
            </a:extLst>
          </p:cNvPr>
          <p:cNvSpPr txBox="1">
            <a:spLocks/>
          </p:cNvSpPr>
          <p:nvPr/>
        </p:nvSpPr>
        <p:spPr>
          <a:xfrm>
            <a:off x="462397" y="1752599"/>
            <a:ext cx="2531916" cy="15932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latin typeface="Bahnschrift" panose="020B0502040204020203" pitchFamily="34" charset="0"/>
              </a:rPr>
              <a:t>An AI-based web application to write boilerplate code</a:t>
            </a:r>
            <a:br>
              <a:rPr lang="en-US" sz="2400" dirty="0" smtClean="0">
                <a:latin typeface="Bahnschrift" panose="020B0502040204020203" pitchFamily="34" charset="0"/>
              </a:rPr>
            </a:br>
            <a:endParaRPr lang="en-US" sz="2400" dirty="0">
              <a:latin typeface="Bahnschrift" panose="020B0502040204020203" pitchFamily="34" charset="0"/>
            </a:endParaRPr>
          </a:p>
        </p:txBody>
      </p:sp>
      <p:sp>
        <p:nvSpPr>
          <p:cNvPr id="6" name="Content Placeholder 2">
            <a:extLst>
              <a:ext uri="{FF2B5EF4-FFF2-40B4-BE49-F238E27FC236}">
                <a16:creationId xmlns:a16="http://schemas.microsoft.com/office/drawing/2014/main" id="{D157A5A4-FF2D-1B2D-BB5B-747845C01572}"/>
              </a:ext>
            </a:extLst>
          </p:cNvPr>
          <p:cNvSpPr txBox="1">
            <a:spLocks/>
          </p:cNvSpPr>
          <p:nvPr/>
        </p:nvSpPr>
        <p:spPr>
          <a:xfrm>
            <a:off x="6033657" y="1752599"/>
            <a:ext cx="2798616" cy="15932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dirty="0" smtClean="0">
                <a:latin typeface="Bahnschrift" panose="020B0502040204020203" pitchFamily="34" charset="0"/>
              </a:rPr>
              <a:t>Converts hand-drawn mockup images into HTML webpages </a:t>
            </a:r>
            <a:r>
              <a:rPr lang="en-US" dirty="0" smtClean="0">
                <a:latin typeface="Bahnschrift" panose="020B0502040204020203" pitchFamily="34" charset="0"/>
              </a:rPr>
              <a:t/>
            </a:r>
            <a:br>
              <a:rPr lang="en-US" dirty="0" smtClean="0">
                <a:latin typeface="Bahnschrift" panose="020B0502040204020203" pitchFamily="34" charset="0"/>
              </a:rPr>
            </a:br>
            <a:endParaRPr lang="en-US" dirty="0">
              <a:latin typeface="Bahnschrift" panose="020B0502040204020203" pitchFamily="34"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2846" t="21953" r="22987" b="27677"/>
          <a:stretch/>
        </p:blipFill>
        <p:spPr>
          <a:xfrm>
            <a:off x="3262746" y="1233053"/>
            <a:ext cx="2611064" cy="2563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9774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MOTIVATION</a:t>
            </a:r>
            <a:endParaRPr sz="4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t="-7000" b="-14000"/>
          </a:stretch>
        </a:blipFill>
        <a:effectLst/>
      </p:bgPr>
    </p:bg>
    <p:spTree>
      <p:nvGrpSpPr>
        <p:cNvPr id="1" name=""/>
        <p:cNvGrpSpPr/>
        <p:nvPr/>
      </p:nvGrpSpPr>
      <p:grpSpPr>
        <a:xfrm>
          <a:off x="0" y="0"/>
          <a:ext cx="0" cy="0"/>
          <a:chOff x="0" y="0"/>
          <a:chExt cx="0" cy="0"/>
        </a:xfrm>
      </p:grpSpPr>
      <p:sp>
        <p:nvSpPr>
          <p:cNvPr id="8" name="Rectangular Callout 7"/>
          <p:cNvSpPr/>
          <p:nvPr/>
        </p:nvSpPr>
        <p:spPr>
          <a:xfrm>
            <a:off x="3204033" y="167640"/>
            <a:ext cx="2819400" cy="2272146"/>
          </a:xfrm>
          <a:prstGeom prst="wedgeRectCallout">
            <a:avLst/>
          </a:prstGeom>
          <a:solidFill>
            <a:srgbClr val="0066FF"/>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1"/>
              </a:solidFill>
            </a:endParaRPr>
          </a:p>
        </p:txBody>
      </p:sp>
      <p:sp>
        <p:nvSpPr>
          <p:cNvPr id="2" name="Rectangular Callout 1"/>
          <p:cNvSpPr/>
          <p:nvPr/>
        </p:nvSpPr>
        <p:spPr>
          <a:xfrm rot="10800000">
            <a:off x="157248" y="2708562"/>
            <a:ext cx="2770909" cy="2348345"/>
          </a:xfrm>
          <a:prstGeom prst="wedgeRectCallout">
            <a:avLst/>
          </a:prstGeom>
          <a:solidFill>
            <a:srgbClr val="0066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dirty="0">
              <a:solidFill>
                <a:schemeClr val="bg1"/>
              </a:solidFill>
              <a:latin typeface="Arial" panose="020B0604020202020204" pitchFamily="34" charset="0"/>
            </a:endParaRPr>
          </a:p>
        </p:txBody>
      </p:sp>
      <p:sp>
        <p:nvSpPr>
          <p:cNvPr id="9" name="Rectangular Callout 8"/>
          <p:cNvSpPr/>
          <p:nvPr/>
        </p:nvSpPr>
        <p:spPr>
          <a:xfrm rot="10800000">
            <a:off x="6130635" y="2708563"/>
            <a:ext cx="2770909" cy="2348345"/>
          </a:xfrm>
          <a:prstGeom prst="wedgeRectCallout">
            <a:avLst/>
          </a:prstGeom>
          <a:solidFill>
            <a:srgbClr val="0066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251460" y="2842260"/>
            <a:ext cx="2552700" cy="2031325"/>
          </a:xfrm>
          <a:prstGeom prst="rect">
            <a:avLst/>
          </a:prstGeom>
          <a:noFill/>
        </p:spPr>
        <p:txBody>
          <a:bodyPr wrap="square" rtlCol="0">
            <a:spAutoFit/>
          </a:bodyPr>
          <a:lstStyle/>
          <a:p>
            <a:pPr algn="ctr"/>
            <a:r>
              <a:rPr lang="en-US" sz="1800" dirty="0">
                <a:solidFill>
                  <a:schemeClr val="bg1"/>
                </a:solidFill>
                <a:latin typeface="Calibri" panose="020F0502020204030204" pitchFamily="34" charset="0"/>
              </a:rPr>
              <a:t>The process of converting prototype into UI code passes through several iterations because the result does not match with stakeholder’s </a:t>
            </a:r>
            <a:r>
              <a:rPr lang="en-US" sz="1800" dirty="0" smtClean="0">
                <a:solidFill>
                  <a:schemeClr val="bg1"/>
                </a:solidFill>
                <a:latin typeface="Calibri" panose="020F0502020204030204" pitchFamily="34" charset="0"/>
              </a:rPr>
              <a:t>vision</a:t>
            </a:r>
            <a:endParaRPr lang="en-US" sz="1800" dirty="0">
              <a:solidFill>
                <a:schemeClr val="bg1"/>
              </a:solidFill>
              <a:latin typeface="Arial" panose="020B0604020202020204" pitchFamily="34" charset="0"/>
            </a:endParaRPr>
          </a:p>
        </p:txBody>
      </p:sp>
      <p:sp>
        <p:nvSpPr>
          <p:cNvPr id="11" name="TextBox 10"/>
          <p:cNvSpPr txBox="1"/>
          <p:nvPr/>
        </p:nvSpPr>
        <p:spPr>
          <a:xfrm>
            <a:off x="3245856" y="319450"/>
            <a:ext cx="2735753" cy="1790234"/>
          </a:xfrm>
          <a:prstGeom prst="rect">
            <a:avLst/>
          </a:prstGeom>
          <a:noFill/>
        </p:spPr>
        <p:txBody>
          <a:bodyPr wrap="square" rtlCol="0">
            <a:spAutoFit/>
          </a:bodyPr>
          <a:lstStyle/>
          <a:p>
            <a:pPr algn="ctr" fontAlgn="base">
              <a:spcBef>
                <a:spcPts val="1000"/>
              </a:spcBef>
            </a:pPr>
            <a:r>
              <a:rPr lang="en-US" sz="1700" dirty="0">
                <a:solidFill>
                  <a:schemeClr val="bg1"/>
                </a:solidFill>
                <a:latin typeface="Calibri" panose="020F0502020204030204" pitchFamily="34" charset="0"/>
              </a:rPr>
              <a:t>Writing UI code is a redundant and tedious </a:t>
            </a:r>
            <a:r>
              <a:rPr lang="en-US" sz="1700" dirty="0" smtClean="0">
                <a:solidFill>
                  <a:schemeClr val="bg1"/>
                </a:solidFill>
                <a:latin typeface="Calibri" panose="020F0502020204030204" pitchFamily="34" charset="0"/>
              </a:rPr>
              <a:t>task</a:t>
            </a:r>
            <a:endParaRPr lang="en-US" sz="1700" dirty="0" smtClean="0">
              <a:solidFill>
                <a:schemeClr val="bg1"/>
              </a:solidFill>
              <a:latin typeface="Arial" panose="020B0604020202020204" pitchFamily="34" charset="0"/>
            </a:endParaRPr>
          </a:p>
          <a:p>
            <a:pPr algn="ctr" fontAlgn="base">
              <a:spcBef>
                <a:spcPts val="1000"/>
              </a:spcBef>
            </a:pPr>
            <a:r>
              <a:rPr lang="en-US" sz="1700" dirty="0" smtClean="0">
                <a:solidFill>
                  <a:schemeClr val="bg1"/>
                </a:solidFill>
                <a:latin typeface="Calibri" panose="020F0502020204030204" pitchFamily="34" charset="0"/>
              </a:rPr>
              <a:t>Takes </a:t>
            </a:r>
            <a:r>
              <a:rPr lang="en-US" sz="1700" dirty="0">
                <a:solidFill>
                  <a:schemeClr val="bg1"/>
                </a:solidFill>
                <a:latin typeface="Calibri" panose="020F0502020204030204" pitchFamily="34" charset="0"/>
              </a:rPr>
              <a:t>up a lot of time that could be utilized elsewhere, i.e. testing, </a:t>
            </a:r>
            <a:r>
              <a:rPr lang="en-US" sz="1700" dirty="0" smtClean="0">
                <a:solidFill>
                  <a:schemeClr val="bg1"/>
                </a:solidFill>
                <a:latin typeface="Calibri" panose="020F0502020204030204" pitchFamily="34" charset="0"/>
              </a:rPr>
              <a:t>and development </a:t>
            </a:r>
            <a:r>
              <a:rPr lang="en-US" sz="1700" dirty="0">
                <a:solidFill>
                  <a:schemeClr val="bg1"/>
                </a:solidFill>
                <a:latin typeface="Calibri" panose="020F0502020204030204" pitchFamily="34" charset="0"/>
              </a:rPr>
              <a:t>phase of SDLC</a:t>
            </a:r>
            <a:endParaRPr lang="en-US" sz="1700" dirty="0">
              <a:solidFill>
                <a:schemeClr val="bg1"/>
              </a:solidFill>
            </a:endParaRPr>
          </a:p>
        </p:txBody>
      </p:sp>
      <p:sp>
        <p:nvSpPr>
          <p:cNvPr id="12" name="TextBox 11"/>
          <p:cNvSpPr txBox="1"/>
          <p:nvPr/>
        </p:nvSpPr>
        <p:spPr>
          <a:xfrm>
            <a:off x="6437859" y="3174848"/>
            <a:ext cx="2156460" cy="1415772"/>
          </a:xfrm>
          <a:prstGeom prst="rect">
            <a:avLst/>
          </a:prstGeom>
          <a:noFill/>
        </p:spPr>
        <p:txBody>
          <a:bodyPr wrap="square" rtlCol="0">
            <a:spAutoFit/>
          </a:bodyPr>
          <a:lstStyle/>
          <a:p>
            <a:pPr algn="ctr"/>
            <a:r>
              <a:rPr lang="en-US" sz="1800" dirty="0">
                <a:solidFill>
                  <a:schemeClr val="bg1"/>
                </a:solidFill>
                <a:latin typeface="Calibri" panose="020F0502020204030204" pitchFamily="34" charset="0"/>
              </a:rPr>
              <a:t>Makes the process of writing UI code less dependent on a developer’s skills </a:t>
            </a:r>
            <a:endParaRPr lang="en-US" sz="1800" dirty="0">
              <a:solidFill>
                <a:schemeClr val="bg1"/>
              </a:solidFill>
              <a:latin typeface="Arial" panose="020B0604020202020204" pitchFamily="34" charset="0"/>
            </a:endParaRPr>
          </a:p>
          <a:p>
            <a:pPr algn="ctr"/>
            <a:endParaRPr lang="en-US" dirty="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5" y="315935"/>
            <a:ext cx="3014175" cy="2023405"/>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0682" y="2788920"/>
            <a:ext cx="2977427" cy="225871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1366" y="220626"/>
            <a:ext cx="2760178" cy="2219160"/>
          </a:xfrm>
          <a:prstGeom prst="rect">
            <a:avLst/>
          </a:prstGeom>
          <a:ln>
            <a:solidFill>
              <a:schemeClr val="bg2"/>
            </a:solidFill>
          </a:ln>
        </p:spPr>
      </p:pic>
    </p:spTree>
    <p:extLst>
      <p:ext uri="{BB962C8B-B14F-4D97-AF65-F5344CB8AC3E}">
        <p14:creationId xmlns:p14="http://schemas.microsoft.com/office/powerpoint/2010/main" val="56752216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9"/>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smtClean="0"/>
              <a:t>SIGNIFICANCE</a:t>
            </a:r>
            <a:endParaRPr sz="4400" dirty="0"/>
          </a:p>
        </p:txBody>
      </p:sp>
    </p:spTree>
    <p:extLst>
      <p:ext uri="{BB962C8B-B14F-4D97-AF65-F5344CB8AC3E}">
        <p14:creationId xmlns:p14="http://schemas.microsoft.com/office/powerpoint/2010/main" val="1671449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ular Callout 2"/>
          <p:cNvSpPr/>
          <p:nvPr/>
        </p:nvSpPr>
        <p:spPr>
          <a:xfrm>
            <a:off x="1163437" y="181492"/>
            <a:ext cx="2819400" cy="2272146"/>
          </a:xfrm>
          <a:prstGeom prst="wedgeRectCallout">
            <a:avLst>
              <a:gd name="adj1" fmla="val -17860"/>
              <a:gd name="adj2" fmla="val 55122"/>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ular Callout 3"/>
          <p:cNvSpPr/>
          <p:nvPr/>
        </p:nvSpPr>
        <p:spPr>
          <a:xfrm rot="10800000">
            <a:off x="5367945" y="2593569"/>
            <a:ext cx="2819400" cy="2272146"/>
          </a:xfrm>
          <a:prstGeom prst="wedgeRectCallout">
            <a:avLst>
              <a:gd name="adj1" fmla="val -21374"/>
              <a:gd name="adj2" fmla="val 5445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D157A5A4-FF2D-1B2D-BB5B-747845C01572}"/>
              </a:ext>
            </a:extLst>
          </p:cNvPr>
          <p:cNvSpPr txBox="1">
            <a:spLocks/>
          </p:cNvSpPr>
          <p:nvPr/>
        </p:nvSpPr>
        <p:spPr>
          <a:xfrm>
            <a:off x="1307179" y="357445"/>
            <a:ext cx="2531916" cy="192024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fontAlgn="base"/>
            <a:r>
              <a:rPr lang="en-US" sz="2000" dirty="0">
                <a:latin typeface="Calibri" panose="020F0502020204030204" pitchFamily="34" charset="0"/>
              </a:rPr>
              <a:t>Pen2code will take hand-drawn mockup images as input and </a:t>
            </a:r>
            <a:r>
              <a:rPr lang="en-US" sz="2000" dirty="0" smtClean="0">
                <a:latin typeface="Calibri" panose="020F0502020204030204" pitchFamily="34" charset="0"/>
              </a:rPr>
              <a:t>produce an HTML </a:t>
            </a:r>
            <a:r>
              <a:rPr lang="en-US" sz="2000" dirty="0">
                <a:latin typeface="Calibri" panose="020F0502020204030204" pitchFamily="34" charset="0"/>
              </a:rPr>
              <a:t>file as output containing the UI code. </a:t>
            </a:r>
            <a:endParaRPr lang="en-US" sz="2000" dirty="0">
              <a:latin typeface="Arial" panose="020B0604020202020204" pitchFamily="34" charset="0"/>
            </a:endParaRPr>
          </a:p>
          <a:p>
            <a:pPr marL="0" indent="0" algn="ctr">
              <a:buNone/>
            </a:pPr>
            <a:endParaRPr lang="en-US" sz="2400" dirty="0"/>
          </a:p>
          <a:p>
            <a:pPr algn="ctr"/>
            <a:r>
              <a:rPr lang="en-US" sz="2400" dirty="0" smtClean="0"/>
              <a:t/>
            </a:r>
            <a:br>
              <a:rPr lang="en-US" sz="2400" dirty="0" smtClean="0"/>
            </a:br>
            <a:endParaRPr lang="en-US" sz="2400" dirty="0"/>
          </a:p>
        </p:txBody>
      </p:sp>
      <p:sp>
        <p:nvSpPr>
          <p:cNvPr id="6" name="Content Placeholder 2">
            <a:extLst>
              <a:ext uri="{FF2B5EF4-FFF2-40B4-BE49-F238E27FC236}">
                <a16:creationId xmlns:a16="http://schemas.microsoft.com/office/drawing/2014/main" id="{D157A5A4-FF2D-1B2D-BB5B-747845C01572}"/>
              </a:ext>
            </a:extLst>
          </p:cNvPr>
          <p:cNvSpPr txBox="1">
            <a:spLocks/>
          </p:cNvSpPr>
          <p:nvPr/>
        </p:nvSpPr>
        <p:spPr>
          <a:xfrm>
            <a:off x="5367944" y="2834291"/>
            <a:ext cx="2798616" cy="17907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Calibri" panose="020F0502020204030204" pitchFamily="34" charset="0"/>
              </a:rPr>
              <a:t>Bridge the gap that exists otherwise between the stakeholder’s vision and the </a:t>
            </a:r>
            <a:r>
              <a:rPr lang="en-US" sz="2000" dirty="0" smtClean="0">
                <a:latin typeface="Calibri" panose="020F0502020204030204" pitchFamily="34" charset="0"/>
              </a:rPr>
              <a:t>coder/developer</a:t>
            </a:r>
            <a:r>
              <a:rPr lang="en-US" sz="2000" dirty="0" smtClean="0"/>
              <a:t/>
            </a:r>
            <a:br>
              <a:rPr lang="en-US" sz="2000" dirty="0" smtClean="0"/>
            </a:br>
            <a:endParaRPr lang="en-US" sz="20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028" t="16456" r="1146" b="20976"/>
          <a:stretch/>
        </p:blipFill>
        <p:spPr>
          <a:xfrm>
            <a:off x="4869180" y="181492"/>
            <a:ext cx="3318165" cy="2199971"/>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048" t="20141" r="58182" b="46041"/>
          <a:stretch/>
        </p:blipFill>
        <p:spPr>
          <a:xfrm>
            <a:off x="751957" y="2745101"/>
            <a:ext cx="3782346" cy="1969080"/>
          </a:xfrm>
          <a:prstGeom prst="rect">
            <a:avLst/>
          </a:prstGeom>
        </p:spPr>
      </p:pic>
      <p:sp>
        <p:nvSpPr>
          <p:cNvPr id="11" name="Bent-Up Arrow 10"/>
          <p:cNvSpPr/>
          <p:nvPr/>
        </p:nvSpPr>
        <p:spPr>
          <a:xfrm rot="10800000">
            <a:off x="4198620" y="1920240"/>
            <a:ext cx="617858" cy="730826"/>
          </a:xfrm>
          <a:prstGeom prst="ben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921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786</TotalTime>
  <Words>1240</Words>
  <Application>Microsoft Office PowerPoint</Application>
  <PresentationFormat>On-screen Show (16:9)</PresentationFormat>
  <Paragraphs>172</Paragraphs>
  <Slides>38</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Raleway</vt:lpstr>
      <vt:lpstr>Oswald</vt:lpstr>
      <vt:lpstr>Comfortaa</vt:lpstr>
      <vt:lpstr>Calibri</vt:lpstr>
      <vt:lpstr>Bahnschrift</vt:lpstr>
      <vt:lpstr>Source Code Pro</vt:lpstr>
      <vt:lpstr>Lato</vt:lpstr>
      <vt:lpstr>Arial</vt:lpstr>
      <vt:lpstr>Roboto</vt:lpstr>
      <vt:lpstr>Modern Writer</vt:lpstr>
      <vt:lpstr>Material</vt:lpstr>
      <vt:lpstr>  Pen2Code AI-generated Webpages from Hand-drawn Mockups </vt:lpstr>
      <vt:lpstr>Syed Zain ul Hassan</vt:lpstr>
      <vt:lpstr>Group Members</vt:lpstr>
      <vt:lpstr>WHAT IS PEN2CODE?</vt:lpstr>
      <vt:lpstr>PowerPoint Presentation</vt:lpstr>
      <vt:lpstr>MOTIVATION</vt:lpstr>
      <vt:lpstr>PowerPoint Presentation</vt:lpstr>
      <vt:lpstr>SIGNIFICANCE</vt:lpstr>
      <vt:lpstr>PowerPoint Presentation</vt:lpstr>
      <vt:lpstr>Description</vt:lpstr>
      <vt:lpstr>WHAT IS A WIREFRAME?</vt:lpstr>
      <vt:lpstr>PowerPoint Presentation</vt:lpstr>
      <vt:lpstr>Literature Review</vt:lpstr>
      <vt:lpstr>PowerPoint Presentation</vt:lpstr>
      <vt:lpstr>PowerPoint Presentation</vt:lpstr>
      <vt:lpstr>PowerPoint Presentation</vt:lpstr>
      <vt:lpstr>PowerPoint Presentation</vt:lpstr>
      <vt:lpstr>PowerPoint Presentation</vt:lpstr>
      <vt:lpstr>Methodology</vt:lpstr>
      <vt:lpstr>Pipe</vt:lpstr>
      <vt:lpstr>System Diagram</vt:lpstr>
      <vt:lpstr>PowerPoint Presentation</vt:lpstr>
      <vt:lpstr>DataSet</vt:lpstr>
      <vt:lpstr>PowerPoint Presentation</vt:lpstr>
      <vt:lpstr>WEB INTERFACE</vt:lpstr>
      <vt:lpstr>Overview</vt:lpstr>
      <vt:lpstr>FRONT-END DESIGN</vt:lpstr>
      <vt:lpstr>BACKEND</vt:lpstr>
      <vt:lpstr>Overview</vt:lpstr>
      <vt:lpstr>INPUT</vt:lpstr>
      <vt:lpstr>OUTPUT</vt:lpstr>
      <vt:lpstr>PowerPoint Presentation</vt:lpstr>
      <vt:lpstr>PowerPoint Presentation</vt:lpstr>
      <vt:lpstr>PowerPoint Presentation</vt:lpstr>
      <vt:lpstr>Gantt</vt:lpstr>
      <vt:lpstr>THINGS TODO IN</vt:lpstr>
      <vt:lpstr>REFERENCES</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e-Voting Using Blockchain</dc:title>
  <dc:creator>SMIT</dc:creator>
  <cp:lastModifiedBy>Saad Aslam</cp:lastModifiedBy>
  <cp:revision>44</cp:revision>
  <dcterms:modified xsi:type="dcterms:W3CDTF">2023-05-16T18:29:07Z</dcterms:modified>
</cp:coreProperties>
</file>